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42808525" cy="32080200"/>
  <p:notesSz cx="6858000" cy="9144000"/>
  <p:defaultTextStyle>
    <a:defPPr>
      <a:defRPr lang="en-US"/>
    </a:defPPr>
    <a:lvl1pPr marL="0" algn="l" defTabSz="468493" rtl="0" eaLnBrk="1" latinLnBrk="0" hangingPunct="1">
      <a:defRPr sz="1800" kern="1200">
        <a:solidFill>
          <a:schemeClr val="tx1"/>
        </a:solidFill>
        <a:latin typeface="+mn-lt"/>
        <a:ea typeface="+mn-ea"/>
        <a:cs typeface="+mn-cs"/>
      </a:defRPr>
    </a:lvl1pPr>
    <a:lvl2pPr marL="468493" algn="l" defTabSz="468493" rtl="0" eaLnBrk="1" latinLnBrk="0" hangingPunct="1">
      <a:defRPr sz="1800" kern="1200">
        <a:solidFill>
          <a:schemeClr val="tx1"/>
        </a:solidFill>
        <a:latin typeface="+mn-lt"/>
        <a:ea typeface="+mn-ea"/>
        <a:cs typeface="+mn-cs"/>
      </a:defRPr>
    </a:lvl2pPr>
    <a:lvl3pPr marL="936986" algn="l" defTabSz="468493" rtl="0" eaLnBrk="1" latinLnBrk="0" hangingPunct="1">
      <a:defRPr sz="1800" kern="1200">
        <a:solidFill>
          <a:schemeClr val="tx1"/>
        </a:solidFill>
        <a:latin typeface="+mn-lt"/>
        <a:ea typeface="+mn-ea"/>
        <a:cs typeface="+mn-cs"/>
      </a:defRPr>
    </a:lvl3pPr>
    <a:lvl4pPr marL="1405479" algn="l" defTabSz="468493" rtl="0" eaLnBrk="1" latinLnBrk="0" hangingPunct="1">
      <a:defRPr sz="1800" kern="1200">
        <a:solidFill>
          <a:schemeClr val="tx1"/>
        </a:solidFill>
        <a:latin typeface="+mn-lt"/>
        <a:ea typeface="+mn-ea"/>
        <a:cs typeface="+mn-cs"/>
      </a:defRPr>
    </a:lvl4pPr>
    <a:lvl5pPr marL="1873971" algn="l" defTabSz="468493" rtl="0" eaLnBrk="1" latinLnBrk="0" hangingPunct="1">
      <a:defRPr sz="1800" kern="1200">
        <a:solidFill>
          <a:schemeClr val="tx1"/>
        </a:solidFill>
        <a:latin typeface="+mn-lt"/>
        <a:ea typeface="+mn-ea"/>
        <a:cs typeface="+mn-cs"/>
      </a:defRPr>
    </a:lvl5pPr>
    <a:lvl6pPr marL="2342464" algn="l" defTabSz="468493" rtl="0" eaLnBrk="1" latinLnBrk="0" hangingPunct="1">
      <a:defRPr sz="1800" kern="1200">
        <a:solidFill>
          <a:schemeClr val="tx1"/>
        </a:solidFill>
        <a:latin typeface="+mn-lt"/>
        <a:ea typeface="+mn-ea"/>
        <a:cs typeface="+mn-cs"/>
      </a:defRPr>
    </a:lvl6pPr>
    <a:lvl7pPr marL="2810957" algn="l" defTabSz="468493" rtl="0" eaLnBrk="1" latinLnBrk="0" hangingPunct="1">
      <a:defRPr sz="1800" kern="1200">
        <a:solidFill>
          <a:schemeClr val="tx1"/>
        </a:solidFill>
        <a:latin typeface="+mn-lt"/>
        <a:ea typeface="+mn-ea"/>
        <a:cs typeface="+mn-cs"/>
      </a:defRPr>
    </a:lvl7pPr>
    <a:lvl8pPr marL="3279450" algn="l" defTabSz="468493" rtl="0" eaLnBrk="1" latinLnBrk="0" hangingPunct="1">
      <a:defRPr sz="1800" kern="1200">
        <a:solidFill>
          <a:schemeClr val="tx1"/>
        </a:solidFill>
        <a:latin typeface="+mn-lt"/>
        <a:ea typeface="+mn-ea"/>
        <a:cs typeface="+mn-cs"/>
      </a:defRPr>
    </a:lvl8pPr>
    <a:lvl9pPr marL="3747943" algn="l" defTabSz="468493"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E7224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6969" autoAdjust="0"/>
    <p:restoredTop sz="94660"/>
  </p:normalViewPr>
  <p:slideViewPr>
    <p:cSldViewPr snapToGrid="0">
      <p:cViewPr>
        <p:scale>
          <a:sx n="30" d="100"/>
          <a:sy n="30" d="100"/>
        </p:scale>
        <p:origin x="-72" y="-120"/>
      </p:cViewPr>
      <p:guideLst>
        <p:guide orient="horz" pos="10103"/>
        <p:guide pos="13482"/>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10640" y="5250165"/>
            <a:ext cx="36387247" cy="11168662"/>
          </a:xfrm>
        </p:spPr>
        <p:txBody>
          <a:bodyPr anchor="b"/>
          <a:lstStyle>
            <a:lvl1pPr algn="ctr">
              <a:defRPr sz="27100"/>
            </a:lvl1pPr>
          </a:lstStyle>
          <a:p>
            <a:r>
              <a:rPr lang="en-US" smtClean="0"/>
              <a:t>Click to edit Master title style</a:t>
            </a:r>
            <a:endParaRPr lang="en-US" dirty="0"/>
          </a:p>
        </p:txBody>
      </p:sp>
      <p:sp>
        <p:nvSpPr>
          <p:cNvPr id="3" name="Subtitle 2"/>
          <p:cNvSpPr>
            <a:spLocks noGrp="1"/>
          </p:cNvSpPr>
          <p:nvPr>
            <p:ph type="subTitle" idx="1"/>
          </p:nvPr>
        </p:nvSpPr>
        <p:spPr>
          <a:xfrm>
            <a:off x="5351067" y="16849534"/>
            <a:ext cx="32106393" cy="7745286"/>
          </a:xfrm>
        </p:spPr>
        <p:txBody>
          <a:bodyPr/>
          <a:lstStyle>
            <a:lvl1pPr marL="0" indent="0" algn="ctr">
              <a:buNone/>
              <a:defRPr sz="10900"/>
            </a:lvl1pPr>
            <a:lvl2pPr marL="2068208" indent="0" algn="ctr">
              <a:buNone/>
              <a:defRPr sz="9000"/>
            </a:lvl2pPr>
            <a:lvl3pPr marL="4136417" indent="0" algn="ctr">
              <a:buNone/>
              <a:defRPr sz="8100"/>
            </a:lvl3pPr>
            <a:lvl4pPr marL="6204625" indent="0" algn="ctr">
              <a:buNone/>
              <a:defRPr sz="7200"/>
            </a:lvl4pPr>
            <a:lvl5pPr marL="8272833" indent="0" algn="ctr">
              <a:buNone/>
              <a:defRPr sz="7200"/>
            </a:lvl5pPr>
            <a:lvl6pPr marL="10341043" indent="0" algn="ctr">
              <a:buNone/>
              <a:defRPr sz="7200"/>
            </a:lvl6pPr>
            <a:lvl7pPr marL="12409251" indent="0" algn="ctr">
              <a:buNone/>
              <a:defRPr sz="7200"/>
            </a:lvl7pPr>
            <a:lvl8pPr marL="14477460" indent="0" algn="ctr">
              <a:buNone/>
              <a:defRPr sz="7200"/>
            </a:lvl8pPr>
            <a:lvl9pPr marL="16545668" indent="0" algn="ctr">
              <a:buNone/>
              <a:defRPr sz="7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5144DE8-AE3D-40A8-90B8-FB90AC599C3D}" type="datetimeFigureOut">
              <a:rPr lang="en-GB" smtClean="0"/>
              <a:pPr/>
              <a:t>26/06/2020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EC4D90-E909-4F87-A3D0-77D3250A7A1C}" type="slidenum">
              <a:rPr lang="en-GB" smtClean="0"/>
              <a:pPr/>
              <a:t>‹Nº›</a:t>
            </a:fld>
            <a:endParaRPr lang="en-GB"/>
          </a:p>
        </p:txBody>
      </p:sp>
    </p:spTree>
    <p:extLst>
      <p:ext uri="{BB962C8B-B14F-4D97-AF65-F5344CB8AC3E}">
        <p14:creationId xmlns="" xmlns:p14="http://schemas.microsoft.com/office/powerpoint/2010/main" val="282554959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5144DE8-AE3D-40A8-90B8-FB90AC599C3D}" type="datetimeFigureOut">
              <a:rPr lang="en-GB" smtClean="0"/>
              <a:pPr/>
              <a:t>26/06/2020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EC4D90-E909-4F87-A3D0-77D3250A7A1C}" type="slidenum">
              <a:rPr lang="en-GB" smtClean="0"/>
              <a:pPr/>
              <a:t>‹Nº›</a:t>
            </a:fld>
            <a:endParaRPr lang="en-GB"/>
          </a:p>
        </p:txBody>
      </p:sp>
    </p:spTree>
    <p:extLst>
      <p:ext uri="{BB962C8B-B14F-4D97-AF65-F5344CB8AC3E}">
        <p14:creationId xmlns="" xmlns:p14="http://schemas.microsoft.com/office/powerpoint/2010/main" val="1243552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0634853" y="1707974"/>
            <a:ext cx="9230588" cy="2718648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943089" y="1707974"/>
            <a:ext cx="27156658" cy="2718648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5144DE8-AE3D-40A8-90B8-FB90AC599C3D}" type="datetimeFigureOut">
              <a:rPr lang="en-GB" smtClean="0"/>
              <a:pPr/>
              <a:t>26/06/2020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EC4D90-E909-4F87-A3D0-77D3250A7A1C}" type="slidenum">
              <a:rPr lang="en-GB" smtClean="0"/>
              <a:pPr/>
              <a:t>‹Nº›</a:t>
            </a:fld>
            <a:endParaRPr lang="en-GB"/>
          </a:p>
        </p:txBody>
      </p:sp>
    </p:spTree>
    <p:extLst>
      <p:ext uri="{BB962C8B-B14F-4D97-AF65-F5344CB8AC3E}">
        <p14:creationId xmlns="" xmlns:p14="http://schemas.microsoft.com/office/powerpoint/2010/main" val="130780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5144DE8-AE3D-40A8-90B8-FB90AC599C3D}" type="datetimeFigureOut">
              <a:rPr lang="en-GB" smtClean="0"/>
              <a:pPr/>
              <a:t>26/06/2020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EC4D90-E909-4F87-A3D0-77D3250A7A1C}" type="slidenum">
              <a:rPr lang="en-GB" smtClean="0"/>
              <a:pPr/>
              <a:t>‹Nº›</a:t>
            </a:fld>
            <a:endParaRPr lang="en-GB"/>
          </a:p>
        </p:txBody>
      </p:sp>
    </p:spTree>
    <p:extLst>
      <p:ext uri="{BB962C8B-B14F-4D97-AF65-F5344CB8AC3E}">
        <p14:creationId xmlns="" xmlns:p14="http://schemas.microsoft.com/office/powerpoint/2010/main" val="2166094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20792" y="7997783"/>
            <a:ext cx="36922353" cy="13344469"/>
          </a:xfrm>
        </p:spPr>
        <p:txBody>
          <a:bodyPr anchor="b"/>
          <a:lstStyle>
            <a:lvl1pPr>
              <a:defRPr sz="27100"/>
            </a:lvl1pPr>
          </a:lstStyle>
          <a:p>
            <a:r>
              <a:rPr lang="en-US" smtClean="0"/>
              <a:t>Click to edit Master title style</a:t>
            </a:r>
            <a:endParaRPr lang="en-US" dirty="0"/>
          </a:p>
        </p:txBody>
      </p:sp>
      <p:sp>
        <p:nvSpPr>
          <p:cNvPr id="3" name="Text Placeholder 2"/>
          <p:cNvSpPr>
            <a:spLocks noGrp="1"/>
          </p:cNvSpPr>
          <p:nvPr>
            <p:ph type="body" idx="1"/>
          </p:nvPr>
        </p:nvSpPr>
        <p:spPr>
          <a:xfrm>
            <a:off x="2920792" y="21468496"/>
            <a:ext cx="36922353" cy="7017542"/>
          </a:xfrm>
        </p:spPr>
        <p:txBody>
          <a:bodyPr/>
          <a:lstStyle>
            <a:lvl1pPr marL="0" indent="0">
              <a:buNone/>
              <a:defRPr sz="10900">
                <a:solidFill>
                  <a:schemeClr val="tx1"/>
                </a:solidFill>
              </a:defRPr>
            </a:lvl1pPr>
            <a:lvl2pPr marL="2068208" indent="0">
              <a:buNone/>
              <a:defRPr sz="9000">
                <a:solidFill>
                  <a:schemeClr val="tx1">
                    <a:tint val="75000"/>
                  </a:schemeClr>
                </a:solidFill>
              </a:defRPr>
            </a:lvl2pPr>
            <a:lvl3pPr marL="4136417" indent="0">
              <a:buNone/>
              <a:defRPr sz="8100">
                <a:solidFill>
                  <a:schemeClr val="tx1">
                    <a:tint val="75000"/>
                  </a:schemeClr>
                </a:solidFill>
              </a:defRPr>
            </a:lvl3pPr>
            <a:lvl4pPr marL="6204625" indent="0">
              <a:buNone/>
              <a:defRPr sz="7200">
                <a:solidFill>
                  <a:schemeClr val="tx1">
                    <a:tint val="75000"/>
                  </a:schemeClr>
                </a:solidFill>
              </a:defRPr>
            </a:lvl4pPr>
            <a:lvl5pPr marL="8272833" indent="0">
              <a:buNone/>
              <a:defRPr sz="7200">
                <a:solidFill>
                  <a:schemeClr val="tx1">
                    <a:tint val="75000"/>
                  </a:schemeClr>
                </a:solidFill>
              </a:defRPr>
            </a:lvl5pPr>
            <a:lvl6pPr marL="10341043" indent="0">
              <a:buNone/>
              <a:defRPr sz="7200">
                <a:solidFill>
                  <a:schemeClr val="tx1">
                    <a:tint val="75000"/>
                  </a:schemeClr>
                </a:solidFill>
              </a:defRPr>
            </a:lvl6pPr>
            <a:lvl7pPr marL="12409251" indent="0">
              <a:buNone/>
              <a:defRPr sz="7200">
                <a:solidFill>
                  <a:schemeClr val="tx1">
                    <a:tint val="75000"/>
                  </a:schemeClr>
                </a:solidFill>
              </a:defRPr>
            </a:lvl7pPr>
            <a:lvl8pPr marL="14477460" indent="0">
              <a:buNone/>
              <a:defRPr sz="7200">
                <a:solidFill>
                  <a:schemeClr val="tx1">
                    <a:tint val="75000"/>
                  </a:schemeClr>
                </a:solidFill>
              </a:defRPr>
            </a:lvl8pPr>
            <a:lvl9pPr marL="16545668" indent="0">
              <a:buNone/>
              <a:defRPr sz="7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5144DE8-AE3D-40A8-90B8-FB90AC599C3D}" type="datetimeFigureOut">
              <a:rPr lang="en-GB" smtClean="0"/>
              <a:pPr/>
              <a:t>26/06/2020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EC4D90-E909-4F87-A3D0-77D3250A7A1C}" type="slidenum">
              <a:rPr lang="en-GB" smtClean="0"/>
              <a:pPr/>
              <a:t>‹Nº›</a:t>
            </a:fld>
            <a:endParaRPr lang="en-GB"/>
          </a:p>
        </p:txBody>
      </p:sp>
    </p:spTree>
    <p:extLst>
      <p:ext uri="{BB962C8B-B14F-4D97-AF65-F5344CB8AC3E}">
        <p14:creationId xmlns="" xmlns:p14="http://schemas.microsoft.com/office/powerpoint/2010/main" val="4101230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943087" y="8539869"/>
            <a:ext cx="18193623" cy="2035459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21671816" y="8539869"/>
            <a:ext cx="18193623" cy="2035459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5144DE8-AE3D-40A8-90B8-FB90AC599C3D}" type="datetimeFigureOut">
              <a:rPr lang="en-GB" smtClean="0"/>
              <a:pPr/>
              <a:t>26/06/2020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6EC4D90-E909-4F87-A3D0-77D3250A7A1C}" type="slidenum">
              <a:rPr lang="en-GB" smtClean="0"/>
              <a:pPr/>
              <a:t>‹Nº›</a:t>
            </a:fld>
            <a:endParaRPr lang="en-GB"/>
          </a:p>
        </p:txBody>
      </p:sp>
    </p:spTree>
    <p:extLst>
      <p:ext uri="{BB962C8B-B14F-4D97-AF65-F5344CB8AC3E}">
        <p14:creationId xmlns="" xmlns:p14="http://schemas.microsoft.com/office/powerpoint/2010/main" val="3188162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48662" y="1707981"/>
            <a:ext cx="36922353" cy="620068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48667" y="7864107"/>
            <a:ext cx="18110010" cy="3854077"/>
          </a:xfrm>
        </p:spPr>
        <p:txBody>
          <a:bodyPr anchor="b"/>
          <a:lstStyle>
            <a:lvl1pPr marL="0" indent="0">
              <a:buNone/>
              <a:defRPr sz="10900" b="1"/>
            </a:lvl1pPr>
            <a:lvl2pPr marL="2068208" indent="0">
              <a:buNone/>
              <a:defRPr sz="9000" b="1"/>
            </a:lvl2pPr>
            <a:lvl3pPr marL="4136417" indent="0">
              <a:buNone/>
              <a:defRPr sz="8100" b="1"/>
            </a:lvl3pPr>
            <a:lvl4pPr marL="6204625" indent="0">
              <a:buNone/>
              <a:defRPr sz="7200" b="1"/>
            </a:lvl4pPr>
            <a:lvl5pPr marL="8272833" indent="0">
              <a:buNone/>
              <a:defRPr sz="7200" b="1"/>
            </a:lvl5pPr>
            <a:lvl6pPr marL="10341043" indent="0">
              <a:buNone/>
              <a:defRPr sz="7200" b="1"/>
            </a:lvl6pPr>
            <a:lvl7pPr marL="12409251" indent="0">
              <a:buNone/>
              <a:defRPr sz="7200" b="1"/>
            </a:lvl7pPr>
            <a:lvl8pPr marL="14477460" indent="0">
              <a:buNone/>
              <a:defRPr sz="7200" b="1"/>
            </a:lvl8pPr>
            <a:lvl9pPr marL="16545668" indent="0">
              <a:buNone/>
              <a:defRPr sz="7200" b="1"/>
            </a:lvl9pPr>
          </a:lstStyle>
          <a:p>
            <a:pPr lvl="0"/>
            <a:r>
              <a:rPr lang="en-US" smtClean="0"/>
              <a:t>Edit Master text styles</a:t>
            </a:r>
          </a:p>
        </p:txBody>
      </p:sp>
      <p:sp>
        <p:nvSpPr>
          <p:cNvPr id="4" name="Content Placeholder 3"/>
          <p:cNvSpPr>
            <a:spLocks noGrp="1"/>
          </p:cNvSpPr>
          <p:nvPr>
            <p:ph sz="half" idx="2"/>
          </p:nvPr>
        </p:nvSpPr>
        <p:spPr>
          <a:xfrm>
            <a:off x="2948667" y="11718185"/>
            <a:ext cx="18110010" cy="1723568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21671819" y="7864107"/>
            <a:ext cx="18199198" cy="3854077"/>
          </a:xfrm>
        </p:spPr>
        <p:txBody>
          <a:bodyPr anchor="b"/>
          <a:lstStyle>
            <a:lvl1pPr marL="0" indent="0">
              <a:buNone/>
              <a:defRPr sz="10900" b="1"/>
            </a:lvl1pPr>
            <a:lvl2pPr marL="2068208" indent="0">
              <a:buNone/>
              <a:defRPr sz="9000" b="1"/>
            </a:lvl2pPr>
            <a:lvl3pPr marL="4136417" indent="0">
              <a:buNone/>
              <a:defRPr sz="8100" b="1"/>
            </a:lvl3pPr>
            <a:lvl4pPr marL="6204625" indent="0">
              <a:buNone/>
              <a:defRPr sz="7200" b="1"/>
            </a:lvl4pPr>
            <a:lvl5pPr marL="8272833" indent="0">
              <a:buNone/>
              <a:defRPr sz="7200" b="1"/>
            </a:lvl5pPr>
            <a:lvl6pPr marL="10341043" indent="0">
              <a:buNone/>
              <a:defRPr sz="7200" b="1"/>
            </a:lvl6pPr>
            <a:lvl7pPr marL="12409251" indent="0">
              <a:buNone/>
              <a:defRPr sz="7200" b="1"/>
            </a:lvl7pPr>
            <a:lvl8pPr marL="14477460" indent="0">
              <a:buNone/>
              <a:defRPr sz="7200" b="1"/>
            </a:lvl8pPr>
            <a:lvl9pPr marL="16545668" indent="0">
              <a:buNone/>
              <a:defRPr sz="7200" b="1"/>
            </a:lvl9pPr>
          </a:lstStyle>
          <a:p>
            <a:pPr lvl="0"/>
            <a:r>
              <a:rPr lang="en-US" smtClean="0"/>
              <a:t>Edit Master text styles</a:t>
            </a:r>
          </a:p>
        </p:txBody>
      </p:sp>
      <p:sp>
        <p:nvSpPr>
          <p:cNvPr id="6" name="Content Placeholder 5"/>
          <p:cNvSpPr>
            <a:spLocks noGrp="1"/>
          </p:cNvSpPr>
          <p:nvPr>
            <p:ph sz="quarter" idx="4"/>
          </p:nvPr>
        </p:nvSpPr>
        <p:spPr>
          <a:xfrm>
            <a:off x="21671819" y="11718185"/>
            <a:ext cx="18199198" cy="1723568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5144DE8-AE3D-40A8-90B8-FB90AC599C3D}" type="datetimeFigureOut">
              <a:rPr lang="en-GB" smtClean="0"/>
              <a:pPr/>
              <a:t>26/06/2020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6EC4D90-E909-4F87-A3D0-77D3250A7A1C}" type="slidenum">
              <a:rPr lang="en-GB" smtClean="0"/>
              <a:pPr/>
              <a:t>‹Nº›</a:t>
            </a:fld>
            <a:endParaRPr lang="en-GB"/>
          </a:p>
        </p:txBody>
      </p:sp>
    </p:spTree>
    <p:extLst>
      <p:ext uri="{BB962C8B-B14F-4D97-AF65-F5344CB8AC3E}">
        <p14:creationId xmlns="" xmlns:p14="http://schemas.microsoft.com/office/powerpoint/2010/main" val="190520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5144DE8-AE3D-40A8-90B8-FB90AC599C3D}" type="datetimeFigureOut">
              <a:rPr lang="en-GB" smtClean="0"/>
              <a:pPr/>
              <a:t>26/06/2020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6EC4D90-E909-4F87-A3D0-77D3250A7A1C}" type="slidenum">
              <a:rPr lang="en-GB" smtClean="0"/>
              <a:pPr/>
              <a:t>‹Nº›</a:t>
            </a:fld>
            <a:endParaRPr lang="en-GB"/>
          </a:p>
        </p:txBody>
      </p:sp>
    </p:spTree>
    <p:extLst>
      <p:ext uri="{BB962C8B-B14F-4D97-AF65-F5344CB8AC3E}">
        <p14:creationId xmlns="" xmlns:p14="http://schemas.microsoft.com/office/powerpoint/2010/main" val="2154877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144DE8-AE3D-40A8-90B8-FB90AC599C3D}" type="datetimeFigureOut">
              <a:rPr lang="en-GB" smtClean="0"/>
              <a:pPr/>
              <a:t>26/06/2020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6EC4D90-E909-4F87-A3D0-77D3250A7A1C}" type="slidenum">
              <a:rPr lang="en-GB" smtClean="0"/>
              <a:pPr/>
              <a:t>‹Nº›</a:t>
            </a:fld>
            <a:endParaRPr lang="en-GB"/>
          </a:p>
        </p:txBody>
      </p:sp>
    </p:spTree>
    <p:extLst>
      <p:ext uri="{BB962C8B-B14F-4D97-AF65-F5344CB8AC3E}">
        <p14:creationId xmlns="" xmlns:p14="http://schemas.microsoft.com/office/powerpoint/2010/main" val="2634518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48662" y="2138680"/>
            <a:ext cx="13806864" cy="7485380"/>
          </a:xfrm>
        </p:spPr>
        <p:txBody>
          <a:bodyPr anchor="b"/>
          <a:lstStyle>
            <a:lvl1pPr>
              <a:defRPr sz="14500"/>
            </a:lvl1pPr>
          </a:lstStyle>
          <a:p>
            <a:r>
              <a:rPr lang="en-US" smtClean="0"/>
              <a:t>Click to edit Master title style</a:t>
            </a:r>
            <a:endParaRPr lang="en-US" dirty="0"/>
          </a:p>
        </p:txBody>
      </p:sp>
      <p:sp>
        <p:nvSpPr>
          <p:cNvPr id="3" name="Content Placeholder 2"/>
          <p:cNvSpPr>
            <a:spLocks noGrp="1"/>
          </p:cNvSpPr>
          <p:nvPr>
            <p:ph idx="1"/>
          </p:nvPr>
        </p:nvSpPr>
        <p:spPr>
          <a:xfrm>
            <a:off x="18199199" y="4618962"/>
            <a:ext cx="21671816" cy="22797735"/>
          </a:xfrm>
        </p:spPr>
        <p:txBody>
          <a:bodyPr/>
          <a:lstStyle>
            <a:lvl1pPr>
              <a:defRPr sz="14500"/>
            </a:lvl1pPr>
            <a:lvl2pPr>
              <a:defRPr sz="12700"/>
            </a:lvl2pPr>
            <a:lvl3pPr>
              <a:defRPr sz="10900"/>
            </a:lvl3pPr>
            <a:lvl4pPr>
              <a:defRPr sz="9000"/>
            </a:lvl4pPr>
            <a:lvl5pPr>
              <a:defRPr sz="9000"/>
            </a:lvl5pPr>
            <a:lvl6pPr>
              <a:defRPr sz="9000"/>
            </a:lvl6pPr>
            <a:lvl7pPr>
              <a:defRPr sz="9000"/>
            </a:lvl7pPr>
            <a:lvl8pPr>
              <a:defRPr sz="9000"/>
            </a:lvl8pPr>
            <a:lvl9pPr>
              <a:defRPr sz="9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948662" y="9624060"/>
            <a:ext cx="13806864" cy="17829762"/>
          </a:xfrm>
        </p:spPr>
        <p:txBody>
          <a:bodyPr/>
          <a:lstStyle>
            <a:lvl1pPr marL="0" indent="0">
              <a:buNone/>
              <a:defRPr sz="7200"/>
            </a:lvl1pPr>
            <a:lvl2pPr marL="2068208" indent="0">
              <a:buNone/>
              <a:defRPr sz="6300"/>
            </a:lvl2pPr>
            <a:lvl3pPr marL="4136417" indent="0">
              <a:buNone/>
              <a:defRPr sz="5400"/>
            </a:lvl3pPr>
            <a:lvl4pPr marL="6204625" indent="0">
              <a:buNone/>
              <a:defRPr sz="4500"/>
            </a:lvl4pPr>
            <a:lvl5pPr marL="8272833" indent="0">
              <a:buNone/>
              <a:defRPr sz="4500"/>
            </a:lvl5pPr>
            <a:lvl6pPr marL="10341043" indent="0">
              <a:buNone/>
              <a:defRPr sz="4500"/>
            </a:lvl6pPr>
            <a:lvl7pPr marL="12409251" indent="0">
              <a:buNone/>
              <a:defRPr sz="4500"/>
            </a:lvl7pPr>
            <a:lvl8pPr marL="14477460" indent="0">
              <a:buNone/>
              <a:defRPr sz="4500"/>
            </a:lvl8pPr>
            <a:lvl9pPr marL="16545668" indent="0">
              <a:buNone/>
              <a:defRPr sz="4500"/>
            </a:lvl9pPr>
          </a:lstStyle>
          <a:p>
            <a:pPr lvl="0"/>
            <a:r>
              <a:rPr lang="en-US" smtClean="0"/>
              <a:t>Edit Master text styles</a:t>
            </a:r>
          </a:p>
        </p:txBody>
      </p:sp>
      <p:sp>
        <p:nvSpPr>
          <p:cNvPr id="5" name="Date Placeholder 4"/>
          <p:cNvSpPr>
            <a:spLocks noGrp="1"/>
          </p:cNvSpPr>
          <p:nvPr>
            <p:ph type="dt" sz="half" idx="10"/>
          </p:nvPr>
        </p:nvSpPr>
        <p:spPr/>
        <p:txBody>
          <a:bodyPr/>
          <a:lstStyle/>
          <a:p>
            <a:fld id="{F5144DE8-AE3D-40A8-90B8-FB90AC599C3D}" type="datetimeFigureOut">
              <a:rPr lang="en-GB" smtClean="0"/>
              <a:pPr/>
              <a:t>26/06/2020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6EC4D90-E909-4F87-A3D0-77D3250A7A1C}" type="slidenum">
              <a:rPr lang="en-GB" smtClean="0"/>
              <a:pPr/>
              <a:t>‹Nº›</a:t>
            </a:fld>
            <a:endParaRPr lang="en-GB"/>
          </a:p>
        </p:txBody>
      </p:sp>
    </p:spTree>
    <p:extLst>
      <p:ext uri="{BB962C8B-B14F-4D97-AF65-F5344CB8AC3E}">
        <p14:creationId xmlns="" xmlns:p14="http://schemas.microsoft.com/office/powerpoint/2010/main" val="25568200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48662" y="2138680"/>
            <a:ext cx="13806864" cy="7485380"/>
          </a:xfrm>
        </p:spPr>
        <p:txBody>
          <a:bodyPr anchor="b"/>
          <a:lstStyle>
            <a:lvl1pPr>
              <a:defRPr sz="145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8199199" y="4618962"/>
            <a:ext cx="21671816" cy="22797735"/>
          </a:xfrm>
        </p:spPr>
        <p:txBody>
          <a:bodyPr anchor="t"/>
          <a:lstStyle>
            <a:lvl1pPr marL="0" indent="0">
              <a:buNone/>
              <a:defRPr sz="14500"/>
            </a:lvl1pPr>
            <a:lvl2pPr marL="2068208" indent="0">
              <a:buNone/>
              <a:defRPr sz="12700"/>
            </a:lvl2pPr>
            <a:lvl3pPr marL="4136417" indent="0">
              <a:buNone/>
              <a:defRPr sz="10900"/>
            </a:lvl3pPr>
            <a:lvl4pPr marL="6204625" indent="0">
              <a:buNone/>
              <a:defRPr sz="9000"/>
            </a:lvl4pPr>
            <a:lvl5pPr marL="8272833" indent="0">
              <a:buNone/>
              <a:defRPr sz="9000"/>
            </a:lvl5pPr>
            <a:lvl6pPr marL="10341043" indent="0">
              <a:buNone/>
              <a:defRPr sz="9000"/>
            </a:lvl6pPr>
            <a:lvl7pPr marL="12409251" indent="0">
              <a:buNone/>
              <a:defRPr sz="9000"/>
            </a:lvl7pPr>
            <a:lvl8pPr marL="14477460" indent="0">
              <a:buNone/>
              <a:defRPr sz="9000"/>
            </a:lvl8pPr>
            <a:lvl9pPr marL="16545668" indent="0">
              <a:buNone/>
              <a:defRPr sz="9000"/>
            </a:lvl9pPr>
          </a:lstStyle>
          <a:p>
            <a:r>
              <a:rPr lang="en-US" smtClean="0"/>
              <a:t>Click icon to add picture</a:t>
            </a:r>
            <a:endParaRPr lang="en-US" dirty="0"/>
          </a:p>
        </p:txBody>
      </p:sp>
      <p:sp>
        <p:nvSpPr>
          <p:cNvPr id="4" name="Text Placeholder 3"/>
          <p:cNvSpPr>
            <a:spLocks noGrp="1"/>
          </p:cNvSpPr>
          <p:nvPr>
            <p:ph type="body" sz="half" idx="2"/>
          </p:nvPr>
        </p:nvSpPr>
        <p:spPr>
          <a:xfrm>
            <a:off x="2948662" y="9624060"/>
            <a:ext cx="13806864" cy="17829762"/>
          </a:xfrm>
        </p:spPr>
        <p:txBody>
          <a:bodyPr/>
          <a:lstStyle>
            <a:lvl1pPr marL="0" indent="0">
              <a:buNone/>
              <a:defRPr sz="7200"/>
            </a:lvl1pPr>
            <a:lvl2pPr marL="2068208" indent="0">
              <a:buNone/>
              <a:defRPr sz="6300"/>
            </a:lvl2pPr>
            <a:lvl3pPr marL="4136417" indent="0">
              <a:buNone/>
              <a:defRPr sz="5400"/>
            </a:lvl3pPr>
            <a:lvl4pPr marL="6204625" indent="0">
              <a:buNone/>
              <a:defRPr sz="4500"/>
            </a:lvl4pPr>
            <a:lvl5pPr marL="8272833" indent="0">
              <a:buNone/>
              <a:defRPr sz="4500"/>
            </a:lvl5pPr>
            <a:lvl6pPr marL="10341043" indent="0">
              <a:buNone/>
              <a:defRPr sz="4500"/>
            </a:lvl6pPr>
            <a:lvl7pPr marL="12409251" indent="0">
              <a:buNone/>
              <a:defRPr sz="4500"/>
            </a:lvl7pPr>
            <a:lvl8pPr marL="14477460" indent="0">
              <a:buNone/>
              <a:defRPr sz="4500"/>
            </a:lvl8pPr>
            <a:lvl9pPr marL="16545668" indent="0">
              <a:buNone/>
              <a:defRPr sz="4500"/>
            </a:lvl9pPr>
          </a:lstStyle>
          <a:p>
            <a:pPr lvl="0"/>
            <a:r>
              <a:rPr lang="en-US" smtClean="0"/>
              <a:t>Edit Master text styles</a:t>
            </a:r>
          </a:p>
        </p:txBody>
      </p:sp>
      <p:sp>
        <p:nvSpPr>
          <p:cNvPr id="5" name="Date Placeholder 4"/>
          <p:cNvSpPr>
            <a:spLocks noGrp="1"/>
          </p:cNvSpPr>
          <p:nvPr>
            <p:ph type="dt" sz="half" idx="10"/>
          </p:nvPr>
        </p:nvSpPr>
        <p:spPr/>
        <p:txBody>
          <a:bodyPr/>
          <a:lstStyle/>
          <a:p>
            <a:fld id="{F5144DE8-AE3D-40A8-90B8-FB90AC599C3D}" type="datetimeFigureOut">
              <a:rPr lang="en-GB" smtClean="0"/>
              <a:pPr/>
              <a:t>26/06/2020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6EC4D90-E909-4F87-A3D0-77D3250A7A1C}" type="slidenum">
              <a:rPr lang="en-GB" smtClean="0"/>
              <a:pPr/>
              <a:t>‹Nº›</a:t>
            </a:fld>
            <a:endParaRPr lang="en-GB"/>
          </a:p>
        </p:txBody>
      </p:sp>
    </p:spTree>
    <p:extLst>
      <p:ext uri="{BB962C8B-B14F-4D97-AF65-F5344CB8AC3E}">
        <p14:creationId xmlns="" xmlns:p14="http://schemas.microsoft.com/office/powerpoint/2010/main" val="7176085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43087" y="1707981"/>
            <a:ext cx="36922353" cy="6200689"/>
          </a:xfrm>
          <a:prstGeom prst="rect">
            <a:avLst/>
          </a:prstGeom>
        </p:spPr>
        <p:txBody>
          <a:bodyPr vert="horz" lIns="93699" tIns="46849" rIns="93699" bIns="46849"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943087" y="8539869"/>
            <a:ext cx="36922353" cy="20354593"/>
          </a:xfrm>
          <a:prstGeom prst="rect">
            <a:avLst/>
          </a:prstGeom>
        </p:spPr>
        <p:txBody>
          <a:bodyPr vert="horz" lIns="93699" tIns="46849" rIns="93699" bIns="46849"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943087" y="29733600"/>
            <a:ext cx="9631918" cy="1707974"/>
          </a:xfrm>
          <a:prstGeom prst="rect">
            <a:avLst/>
          </a:prstGeom>
        </p:spPr>
        <p:txBody>
          <a:bodyPr vert="horz" lIns="93699" tIns="46849" rIns="93699" bIns="46849" rtlCol="0" anchor="ctr"/>
          <a:lstStyle>
            <a:lvl1pPr algn="l">
              <a:defRPr sz="5400">
                <a:solidFill>
                  <a:schemeClr val="tx1">
                    <a:tint val="75000"/>
                  </a:schemeClr>
                </a:solidFill>
              </a:defRPr>
            </a:lvl1pPr>
          </a:lstStyle>
          <a:p>
            <a:fld id="{F5144DE8-AE3D-40A8-90B8-FB90AC599C3D}" type="datetimeFigureOut">
              <a:rPr lang="en-GB" smtClean="0"/>
              <a:pPr/>
              <a:t>26/06/2020</a:t>
            </a:fld>
            <a:endParaRPr lang="en-GB"/>
          </a:p>
        </p:txBody>
      </p:sp>
      <p:sp>
        <p:nvSpPr>
          <p:cNvPr id="5" name="Footer Placeholder 4"/>
          <p:cNvSpPr>
            <a:spLocks noGrp="1"/>
          </p:cNvSpPr>
          <p:nvPr>
            <p:ph type="ftr" sz="quarter" idx="3"/>
          </p:nvPr>
        </p:nvSpPr>
        <p:spPr>
          <a:xfrm>
            <a:off x="14180325" y="29733600"/>
            <a:ext cx="14447877" cy="1707974"/>
          </a:xfrm>
          <a:prstGeom prst="rect">
            <a:avLst/>
          </a:prstGeom>
        </p:spPr>
        <p:txBody>
          <a:bodyPr vert="horz" lIns="93699" tIns="46849" rIns="93699" bIns="46849" rtlCol="0" anchor="ctr"/>
          <a:lstStyle>
            <a:lvl1pPr algn="ctr">
              <a:defRPr sz="54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30233521" y="29733600"/>
            <a:ext cx="9631918" cy="1707974"/>
          </a:xfrm>
          <a:prstGeom prst="rect">
            <a:avLst/>
          </a:prstGeom>
        </p:spPr>
        <p:txBody>
          <a:bodyPr vert="horz" lIns="93699" tIns="46849" rIns="93699" bIns="46849" rtlCol="0" anchor="ctr"/>
          <a:lstStyle>
            <a:lvl1pPr algn="r">
              <a:defRPr sz="5400">
                <a:solidFill>
                  <a:schemeClr val="tx1">
                    <a:tint val="75000"/>
                  </a:schemeClr>
                </a:solidFill>
              </a:defRPr>
            </a:lvl1pPr>
          </a:lstStyle>
          <a:p>
            <a:fld id="{86EC4D90-E909-4F87-A3D0-77D3250A7A1C}" type="slidenum">
              <a:rPr lang="en-GB" smtClean="0"/>
              <a:pPr/>
              <a:t>‹Nº›</a:t>
            </a:fld>
            <a:endParaRPr lang="en-GB"/>
          </a:p>
        </p:txBody>
      </p:sp>
    </p:spTree>
    <p:extLst>
      <p:ext uri="{BB962C8B-B14F-4D97-AF65-F5344CB8AC3E}">
        <p14:creationId xmlns="" xmlns:p14="http://schemas.microsoft.com/office/powerpoint/2010/main" val="304566795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4136417" rtl="0" eaLnBrk="1" latinLnBrk="0" hangingPunct="1">
        <a:lnSpc>
          <a:spcPct val="90000"/>
        </a:lnSpc>
        <a:spcBef>
          <a:spcPct val="0"/>
        </a:spcBef>
        <a:buNone/>
        <a:defRPr sz="19900" kern="1200">
          <a:solidFill>
            <a:schemeClr val="tx1"/>
          </a:solidFill>
          <a:latin typeface="+mj-lt"/>
          <a:ea typeface="+mj-ea"/>
          <a:cs typeface="+mj-cs"/>
        </a:defRPr>
      </a:lvl1pPr>
    </p:titleStyle>
    <p:bodyStyle>
      <a:lvl1pPr marL="1034105" indent="-1034105" algn="l" defTabSz="4136417" rtl="0" eaLnBrk="1" latinLnBrk="0" hangingPunct="1">
        <a:lnSpc>
          <a:spcPct val="90000"/>
        </a:lnSpc>
        <a:spcBef>
          <a:spcPts val="4524"/>
        </a:spcBef>
        <a:buFont typeface="Arial" panose="020B0604020202020204" pitchFamily="34" charset="0"/>
        <a:buChar char="•"/>
        <a:defRPr sz="12700" kern="1200">
          <a:solidFill>
            <a:schemeClr val="tx1"/>
          </a:solidFill>
          <a:latin typeface="+mn-lt"/>
          <a:ea typeface="+mn-ea"/>
          <a:cs typeface="+mn-cs"/>
        </a:defRPr>
      </a:lvl1pPr>
      <a:lvl2pPr marL="3102313" indent="-1034105" algn="l" defTabSz="4136417" rtl="0" eaLnBrk="1" latinLnBrk="0" hangingPunct="1">
        <a:lnSpc>
          <a:spcPct val="90000"/>
        </a:lnSpc>
        <a:spcBef>
          <a:spcPts val="2262"/>
        </a:spcBef>
        <a:buFont typeface="Arial" panose="020B0604020202020204" pitchFamily="34" charset="0"/>
        <a:buChar char="•"/>
        <a:defRPr sz="10900" kern="1200">
          <a:solidFill>
            <a:schemeClr val="tx1"/>
          </a:solidFill>
          <a:latin typeface="+mn-lt"/>
          <a:ea typeface="+mn-ea"/>
          <a:cs typeface="+mn-cs"/>
        </a:defRPr>
      </a:lvl2pPr>
      <a:lvl3pPr marL="5170521" indent="-1034105" algn="l" defTabSz="4136417" rtl="0" eaLnBrk="1" latinLnBrk="0" hangingPunct="1">
        <a:lnSpc>
          <a:spcPct val="90000"/>
        </a:lnSpc>
        <a:spcBef>
          <a:spcPts val="2262"/>
        </a:spcBef>
        <a:buFont typeface="Arial" panose="020B0604020202020204" pitchFamily="34" charset="0"/>
        <a:buChar char="•"/>
        <a:defRPr sz="9000" kern="1200">
          <a:solidFill>
            <a:schemeClr val="tx1"/>
          </a:solidFill>
          <a:latin typeface="+mn-lt"/>
          <a:ea typeface="+mn-ea"/>
          <a:cs typeface="+mn-cs"/>
        </a:defRPr>
      </a:lvl3pPr>
      <a:lvl4pPr marL="7238730" indent="-1034105" algn="l" defTabSz="4136417" rtl="0" eaLnBrk="1" latinLnBrk="0" hangingPunct="1">
        <a:lnSpc>
          <a:spcPct val="90000"/>
        </a:lnSpc>
        <a:spcBef>
          <a:spcPts val="2262"/>
        </a:spcBef>
        <a:buFont typeface="Arial" panose="020B0604020202020204" pitchFamily="34" charset="0"/>
        <a:buChar char="•"/>
        <a:defRPr sz="8100" kern="1200">
          <a:solidFill>
            <a:schemeClr val="tx1"/>
          </a:solidFill>
          <a:latin typeface="+mn-lt"/>
          <a:ea typeface="+mn-ea"/>
          <a:cs typeface="+mn-cs"/>
        </a:defRPr>
      </a:lvl4pPr>
      <a:lvl5pPr marL="9306938" indent="-1034105" algn="l" defTabSz="4136417" rtl="0" eaLnBrk="1" latinLnBrk="0" hangingPunct="1">
        <a:lnSpc>
          <a:spcPct val="90000"/>
        </a:lnSpc>
        <a:spcBef>
          <a:spcPts val="2262"/>
        </a:spcBef>
        <a:buFont typeface="Arial" panose="020B0604020202020204" pitchFamily="34" charset="0"/>
        <a:buChar char="•"/>
        <a:defRPr sz="8100" kern="1200">
          <a:solidFill>
            <a:schemeClr val="tx1"/>
          </a:solidFill>
          <a:latin typeface="+mn-lt"/>
          <a:ea typeface="+mn-ea"/>
          <a:cs typeface="+mn-cs"/>
        </a:defRPr>
      </a:lvl5pPr>
      <a:lvl6pPr marL="11375147" indent="-1034105" algn="l" defTabSz="4136417" rtl="0" eaLnBrk="1" latinLnBrk="0" hangingPunct="1">
        <a:lnSpc>
          <a:spcPct val="90000"/>
        </a:lnSpc>
        <a:spcBef>
          <a:spcPts val="2262"/>
        </a:spcBef>
        <a:buFont typeface="Arial" panose="020B0604020202020204" pitchFamily="34" charset="0"/>
        <a:buChar char="•"/>
        <a:defRPr sz="8100" kern="1200">
          <a:solidFill>
            <a:schemeClr val="tx1"/>
          </a:solidFill>
          <a:latin typeface="+mn-lt"/>
          <a:ea typeface="+mn-ea"/>
          <a:cs typeface="+mn-cs"/>
        </a:defRPr>
      </a:lvl6pPr>
      <a:lvl7pPr marL="13443355" indent="-1034105" algn="l" defTabSz="4136417" rtl="0" eaLnBrk="1" latinLnBrk="0" hangingPunct="1">
        <a:lnSpc>
          <a:spcPct val="90000"/>
        </a:lnSpc>
        <a:spcBef>
          <a:spcPts val="2262"/>
        </a:spcBef>
        <a:buFont typeface="Arial" panose="020B0604020202020204" pitchFamily="34" charset="0"/>
        <a:buChar char="•"/>
        <a:defRPr sz="8100" kern="1200">
          <a:solidFill>
            <a:schemeClr val="tx1"/>
          </a:solidFill>
          <a:latin typeface="+mn-lt"/>
          <a:ea typeface="+mn-ea"/>
          <a:cs typeface="+mn-cs"/>
        </a:defRPr>
      </a:lvl7pPr>
      <a:lvl8pPr marL="15511563" indent="-1034105" algn="l" defTabSz="4136417" rtl="0" eaLnBrk="1" latinLnBrk="0" hangingPunct="1">
        <a:lnSpc>
          <a:spcPct val="90000"/>
        </a:lnSpc>
        <a:spcBef>
          <a:spcPts val="2262"/>
        </a:spcBef>
        <a:buFont typeface="Arial" panose="020B0604020202020204" pitchFamily="34" charset="0"/>
        <a:buChar char="•"/>
        <a:defRPr sz="8100" kern="1200">
          <a:solidFill>
            <a:schemeClr val="tx1"/>
          </a:solidFill>
          <a:latin typeface="+mn-lt"/>
          <a:ea typeface="+mn-ea"/>
          <a:cs typeface="+mn-cs"/>
        </a:defRPr>
      </a:lvl8pPr>
      <a:lvl9pPr marL="17579773" indent="-1034105" algn="l" defTabSz="4136417" rtl="0" eaLnBrk="1" latinLnBrk="0" hangingPunct="1">
        <a:lnSpc>
          <a:spcPct val="90000"/>
        </a:lnSpc>
        <a:spcBef>
          <a:spcPts val="2262"/>
        </a:spcBef>
        <a:buFont typeface="Arial" panose="020B0604020202020204" pitchFamily="34" charset="0"/>
        <a:buChar char="•"/>
        <a:defRPr sz="8100" kern="1200">
          <a:solidFill>
            <a:schemeClr val="tx1"/>
          </a:solidFill>
          <a:latin typeface="+mn-lt"/>
          <a:ea typeface="+mn-ea"/>
          <a:cs typeface="+mn-cs"/>
        </a:defRPr>
      </a:lvl9pPr>
    </p:bodyStyle>
    <p:otherStyle>
      <a:defPPr>
        <a:defRPr lang="en-US"/>
      </a:defPPr>
      <a:lvl1pPr marL="0" algn="l" defTabSz="4136417" rtl="0" eaLnBrk="1" latinLnBrk="0" hangingPunct="1">
        <a:defRPr sz="8100" kern="1200">
          <a:solidFill>
            <a:schemeClr val="tx1"/>
          </a:solidFill>
          <a:latin typeface="+mn-lt"/>
          <a:ea typeface="+mn-ea"/>
          <a:cs typeface="+mn-cs"/>
        </a:defRPr>
      </a:lvl1pPr>
      <a:lvl2pPr marL="2068208" algn="l" defTabSz="4136417" rtl="0" eaLnBrk="1" latinLnBrk="0" hangingPunct="1">
        <a:defRPr sz="8100" kern="1200">
          <a:solidFill>
            <a:schemeClr val="tx1"/>
          </a:solidFill>
          <a:latin typeface="+mn-lt"/>
          <a:ea typeface="+mn-ea"/>
          <a:cs typeface="+mn-cs"/>
        </a:defRPr>
      </a:lvl2pPr>
      <a:lvl3pPr marL="4136417" algn="l" defTabSz="4136417" rtl="0" eaLnBrk="1" latinLnBrk="0" hangingPunct="1">
        <a:defRPr sz="8100" kern="1200">
          <a:solidFill>
            <a:schemeClr val="tx1"/>
          </a:solidFill>
          <a:latin typeface="+mn-lt"/>
          <a:ea typeface="+mn-ea"/>
          <a:cs typeface="+mn-cs"/>
        </a:defRPr>
      </a:lvl3pPr>
      <a:lvl4pPr marL="6204625" algn="l" defTabSz="4136417" rtl="0" eaLnBrk="1" latinLnBrk="0" hangingPunct="1">
        <a:defRPr sz="8100" kern="1200">
          <a:solidFill>
            <a:schemeClr val="tx1"/>
          </a:solidFill>
          <a:latin typeface="+mn-lt"/>
          <a:ea typeface="+mn-ea"/>
          <a:cs typeface="+mn-cs"/>
        </a:defRPr>
      </a:lvl4pPr>
      <a:lvl5pPr marL="8272833" algn="l" defTabSz="4136417" rtl="0" eaLnBrk="1" latinLnBrk="0" hangingPunct="1">
        <a:defRPr sz="8100" kern="1200">
          <a:solidFill>
            <a:schemeClr val="tx1"/>
          </a:solidFill>
          <a:latin typeface="+mn-lt"/>
          <a:ea typeface="+mn-ea"/>
          <a:cs typeface="+mn-cs"/>
        </a:defRPr>
      </a:lvl5pPr>
      <a:lvl6pPr marL="10341043" algn="l" defTabSz="4136417" rtl="0" eaLnBrk="1" latinLnBrk="0" hangingPunct="1">
        <a:defRPr sz="8100" kern="1200">
          <a:solidFill>
            <a:schemeClr val="tx1"/>
          </a:solidFill>
          <a:latin typeface="+mn-lt"/>
          <a:ea typeface="+mn-ea"/>
          <a:cs typeface="+mn-cs"/>
        </a:defRPr>
      </a:lvl6pPr>
      <a:lvl7pPr marL="12409251" algn="l" defTabSz="4136417" rtl="0" eaLnBrk="1" latinLnBrk="0" hangingPunct="1">
        <a:defRPr sz="8100" kern="1200">
          <a:solidFill>
            <a:schemeClr val="tx1"/>
          </a:solidFill>
          <a:latin typeface="+mn-lt"/>
          <a:ea typeface="+mn-ea"/>
          <a:cs typeface="+mn-cs"/>
        </a:defRPr>
      </a:lvl7pPr>
      <a:lvl8pPr marL="14477460" algn="l" defTabSz="4136417" rtl="0" eaLnBrk="1" latinLnBrk="0" hangingPunct="1">
        <a:defRPr sz="8100" kern="1200">
          <a:solidFill>
            <a:schemeClr val="tx1"/>
          </a:solidFill>
          <a:latin typeface="+mn-lt"/>
          <a:ea typeface="+mn-ea"/>
          <a:cs typeface="+mn-cs"/>
        </a:defRPr>
      </a:lvl8pPr>
      <a:lvl9pPr marL="16545668" algn="l" defTabSz="4136417" rtl="0" eaLnBrk="1" latinLnBrk="0" hangingPunct="1">
        <a:defRPr sz="8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slideLayout" Target="../slideLayouts/slideLayout1.xml"/><Relationship Id="rId1" Type="http://schemas.openxmlformats.org/officeDocument/2006/relationships/audio" Target="file:///C:\Users\Mingo\Desktop\NICO\AIDS%202020\syphilis.mp3" TargetMode="External"/><Relationship Id="rId6" Type="http://schemas.openxmlformats.org/officeDocument/2006/relationships/image" Target="../media/image4.jpe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1"/>
            <a:ext cx="42808525" cy="3801979"/>
          </a:xfrm>
          <a:prstGeom prst="rect">
            <a:avLst/>
          </a:prstGeom>
          <a:solidFill>
            <a:srgbClr val="E72240"/>
          </a:solidFill>
          <a:ln>
            <a:noFill/>
          </a:ln>
        </p:spPr>
        <p:style>
          <a:lnRef idx="2">
            <a:schemeClr val="accent1">
              <a:shade val="50000"/>
            </a:schemeClr>
          </a:lnRef>
          <a:fillRef idx="1">
            <a:schemeClr val="accent1"/>
          </a:fillRef>
          <a:effectRef idx="0">
            <a:schemeClr val="accent1"/>
          </a:effectRef>
          <a:fontRef idx="minor">
            <a:schemeClr val="lt1"/>
          </a:fontRef>
        </p:style>
        <p:txBody>
          <a:bodyPr lIns="93699" tIns="46849" rIns="93699" bIns="46849" rtlCol="0" anchor="ctr"/>
          <a:lstStyle/>
          <a:p>
            <a:pPr algn="ctr"/>
            <a:endParaRPr lang="en-GB" sz="1100" dirty="0"/>
          </a:p>
        </p:txBody>
      </p:sp>
      <p:sp>
        <p:nvSpPr>
          <p:cNvPr id="6" name="Text Box 4"/>
          <p:cNvSpPr txBox="1">
            <a:spLocks noChangeArrowheads="1"/>
          </p:cNvSpPr>
          <p:nvPr/>
        </p:nvSpPr>
        <p:spPr bwMode="auto">
          <a:xfrm>
            <a:off x="288759" y="14994277"/>
            <a:ext cx="42230842" cy="2525341"/>
          </a:xfrm>
          <a:prstGeom prst="rect">
            <a:avLst/>
          </a:prstGeom>
          <a:noFill/>
          <a:ln>
            <a:noFill/>
          </a:ln>
          <a:effectLst/>
          <a:extLst>
            <a:ext uri="{909E8E84-426E-40DD-AFC4-6F175D3DCCD1}">
              <a14:hiddenFill xmlns="" xmlns:a14="http://schemas.microsoft.com/office/drawing/2010/main">
                <a:solidFill>
                  <a:srgbClr val="F57B6B"/>
                </a:solidFill>
              </a14:hiddenFill>
            </a:ext>
            <a:ext uri="{91240B29-F687-4F45-9708-019B960494DF}">
              <a14:hiddenLine xmlns="" xmlns:a14="http://schemas.microsoft.com/office/drawing/2010/main" w="25400" algn="ctr">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000000"/>
                  </a:outerShdw>
                </a:effectLst>
              </a14:hiddenEffects>
            </a:ext>
          </a:extLst>
        </p:spPr>
        <p:txBody>
          <a:bodyPr vert="horz" wrap="square" lIns="21543" tIns="21543" rIns="21543" bIns="21543" numCol="1" anchor="t" anchorCtr="0" compatLnSpc="1">
            <a:prstTxWarp prst="textNoShape">
              <a:avLst/>
            </a:prstTxWarp>
          </a:bodyPr>
          <a:lstStyle/>
          <a:p>
            <a:pPr algn="just" defTabSz="538553" eaLnBrk="0" fontAlgn="base" hangingPunct="0">
              <a:spcBef>
                <a:spcPct val="0"/>
              </a:spcBef>
              <a:spcAft>
                <a:spcPct val="0"/>
              </a:spcAft>
            </a:pPr>
            <a:r>
              <a:rPr lang="en-US" altLang="en-US" sz="4000" dirty="0" smtClean="0">
                <a:solidFill>
                  <a:srgbClr val="000000"/>
                </a:solidFill>
              </a:rPr>
              <a:t>Swab samples from patients with clinical symptoms of syphilis were collected during 2016-2018. DNA was isolated and three loci (TP0136, TP0548, 23S </a:t>
            </a:r>
            <a:r>
              <a:rPr lang="en-US" altLang="en-US" sz="4000" dirty="0" err="1" smtClean="0">
                <a:solidFill>
                  <a:srgbClr val="000000"/>
                </a:solidFill>
              </a:rPr>
              <a:t>rRNA</a:t>
            </a:r>
            <a:r>
              <a:rPr lang="en-US" altLang="en-US" sz="4000" dirty="0" smtClean="0">
                <a:solidFill>
                  <a:srgbClr val="000000"/>
                </a:solidFill>
              </a:rPr>
              <a:t>) were characterized by sequencing-based typing. Strains were classified into two </a:t>
            </a:r>
            <a:r>
              <a:rPr lang="en-US" altLang="en-US" sz="4000" dirty="0" err="1" smtClean="0">
                <a:solidFill>
                  <a:srgbClr val="000000"/>
                </a:solidFill>
              </a:rPr>
              <a:t>clades</a:t>
            </a:r>
            <a:r>
              <a:rPr lang="en-US" altLang="en-US" sz="4000" dirty="0" smtClean="0">
                <a:solidFill>
                  <a:srgbClr val="000000"/>
                </a:solidFill>
              </a:rPr>
              <a:t> based on similarity to reference sequences: Nichols-like and SS14-like. We determined the presence of macrolide resistance-associated mutations (A2058G, A2059G) by examination of the 23S </a:t>
            </a:r>
            <a:r>
              <a:rPr lang="en-US" altLang="en-US" sz="4000" dirty="0" err="1" smtClean="0">
                <a:solidFill>
                  <a:srgbClr val="000000"/>
                </a:solidFill>
              </a:rPr>
              <a:t>rRNA</a:t>
            </a:r>
            <a:r>
              <a:rPr lang="en-US" altLang="en-US" sz="4000" dirty="0" smtClean="0">
                <a:solidFill>
                  <a:srgbClr val="000000"/>
                </a:solidFill>
              </a:rPr>
              <a:t> gene sequence. The distribution of allelic profiles was based on combinations of TP0136, TP0548 and 23S </a:t>
            </a:r>
            <a:r>
              <a:rPr lang="en-US" altLang="en-US" sz="4000" dirty="0" err="1" smtClean="0">
                <a:solidFill>
                  <a:srgbClr val="000000"/>
                </a:solidFill>
              </a:rPr>
              <a:t>rRNA</a:t>
            </a:r>
            <a:r>
              <a:rPr lang="en-US" altLang="en-US" sz="4000" dirty="0" smtClean="0">
                <a:solidFill>
                  <a:srgbClr val="000000"/>
                </a:solidFill>
              </a:rPr>
              <a:t> sequences. Analyses were performed using Fisher´s exact test (IBM SPSS Statistics Base 22.0).</a:t>
            </a:r>
            <a:endParaRPr lang="en-US" altLang="en-US" sz="4000" dirty="0"/>
          </a:p>
        </p:txBody>
      </p:sp>
      <p:sp>
        <p:nvSpPr>
          <p:cNvPr id="7" name="Text Box 5"/>
          <p:cNvSpPr txBox="1">
            <a:spLocks noChangeArrowheads="1"/>
          </p:cNvSpPr>
          <p:nvPr/>
        </p:nvSpPr>
        <p:spPr bwMode="auto">
          <a:xfrm>
            <a:off x="-1" y="2480"/>
            <a:ext cx="42808525" cy="1822651"/>
          </a:xfrm>
          <a:prstGeom prst="rect">
            <a:avLst/>
          </a:prstGeom>
          <a:noFill/>
          <a:ln>
            <a:noFill/>
          </a:ln>
          <a:effectLst/>
          <a:extLst>
            <a:ext uri="{909E8E84-426E-40DD-AFC4-6F175D3DCCD1}">
              <a14:hiddenFill xmlns="" xmlns:a14="http://schemas.microsoft.com/office/drawing/2010/main">
                <a:solidFill>
                  <a:srgbClr val="F57B6B"/>
                </a:solidFill>
              </a14:hiddenFill>
            </a:ext>
            <a:ext uri="{91240B29-F687-4F45-9708-019B960494DF}">
              <a14:hiddenLine xmlns="" xmlns:a14="http://schemas.microsoft.com/office/drawing/2010/main" w="25400" algn="ctr">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000000"/>
                  </a:outerShdw>
                </a:effectLst>
              </a14:hiddenEffects>
            </a:ext>
          </a:extLst>
        </p:spPr>
        <p:txBody>
          <a:bodyPr vert="horz" wrap="square" lIns="21543" tIns="21543" rIns="21543" bIns="21543" numCol="1" anchor="t" anchorCtr="0" compatLnSpc="1">
            <a:prstTxWarp prst="textNoShape">
              <a:avLst/>
            </a:prstTxWarp>
          </a:bodyPr>
          <a:lstStyle/>
          <a:p>
            <a:pPr algn="ctr" defTabSz="538553" eaLnBrk="0" fontAlgn="base" hangingPunct="0">
              <a:spcBef>
                <a:spcPct val="0"/>
              </a:spcBef>
              <a:spcAft>
                <a:spcPct val="0"/>
              </a:spcAft>
            </a:pPr>
            <a:r>
              <a:rPr lang="en-US" altLang="en-US" sz="7000" b="1" dirty="0" smtClean="0">
                <a:solidFill>
                  <a:schemeClr val="bg1"/>
                </a:solidFill>
                <a:latin typeface="Arial" panose="020B0604020202020204" pitchFamily="34" charset="0"/>
              </a:rPr>
              <a:t>Dramatic Increase Of Macrolide Resistance In </a:t>
            </a:r>
            <a:r>
              <a:rPr lang="en-US" altLang="en-US" sz="7000" b="1" i="1" dirty="0" err="1" smtClean="0">
                <a:solidFill>
                  <a:schemeClr val="bg1"/>
                </a:solidFill>
                <a:latin typeface="Arial" panose="020B0604020202020204" pitchFamily="34" charset="0"/>
              </a:rPr>
              <a:t>Treponema</a:t>
            </a:r>
            <a:r>
              <a:rPr lang="en-US" altLang="en-US" sz="7000" b="1" i="1" dirty="0" smtClean="0">
                <a:solidFill>
                  <a:schemeClr val="bg1"/>
                </a:solidFill>
                <a:latin typeface="Arial" panose="020B0604020202020204" pitchFamily="34" charset="0"/>
              </a:rPr>
              <a:t> </a:t>
            </a:r>
            <a:r>
              <a:rPr lang="en-US" altLang="en-US" sz="7000" b="1" i="1" dirty="0" err="1" smtClean="0">
                <a:solidFill>
                  <a:schemeClr val="bg1"/>
                </a:solidFill>
                <a:latin typeface="Arial" panose="020B0604020202020204" pitchFamily="34" charset="0"/>
              </a:rPr>
              <a:t>Pallidum</a:t>
            </a:r>
            <a:r>
              <a:rPr lang="en-US" altLang="en-US" sz="7000" b="1" i="1" dirty="0" smtClean="0">
                <a:solidFill>
                  <a:schemeClr val="bg1"/>
                </a:solidFill>
                <a:latin typeface="Arial" panose="020B0604020202020204" pitchFamily="34" charset="0"/>
              </a:rPr>
              <a:t> </a:t>
            </a:r>
          </a:p>
          <a:p>
            <a:pPr algn="ctr" defTabSz="538553" eaLnBrk="0" fontAlgn="base" hangingPunct="0">
              <a:spcBef>
                <a:spcPct val="0"/>
              </a:spcBef>
              <a:spcAft>
                <a:spcPct val="0"/>
              </a:spcAft>
            </a:pPr>
            <a:r>
              <a:rPr lang="en-US" altLang="en-US" sz="7000" b="1" dirty="0" smtClean="0">
                <a:solidFill>
                  <a:schemeClr val="bg1"/>
                </a:solidFill>
                <a:latin typeface="Arial" panose="020B0604020202020204" pitchFamily="34" charset="0"/>
              </a:rPr>
              <a:t>Isolates In Argentina</a:t>
            </a:r>
            <a:endParaRPr lang="en-US" altLang="en-US" sz="7000" dirty="0">
              <a:solidFill>
                <a:schemeClr val="bg1"/>
              </a:solidFill>
              <a:latin typeface="Arial" panose="020B0604020202020204" pitchFamily="34" charset="0"/>
            </a:endParaRPr>
          </a:p>
        </p:txBody>
      </p:sp>
      <p:sp>
        <p:nvSpPr>
          <p:cNvPr id="9" name="Text Box 7"/>
          <p:cNvSpPr txBox="1">
            <a:spLocks noChangeArrowheads="1"/>
          </p:cNvSpPr>
          <p:nvPr/>
        </p:nvSpPr>
        <p:spPr bwMode="auto">
          <a:xfrm>
            <a:off x="1" y="2148710"/>
            <a:ext cx="42808524" cy="1027628"/>
          </a:xfrm>
          <a:prstGeom prst="rect">
            <a:avLst/>
          </a:prstGeom>
          <a:noFill/>
          <a:ln>
            <a:noFill/>
          </a:ln>
          <a:effectLst/>
          <a:extLst>
            <a:ext uri="{909E8E84-426E-40DD-AFC4-6F175D3DCCD1}">
              <a14:hiddenFill xmlns="" xmlns:a14="http://schemas.microsoft.com/office/drawing/2010/main">
                <a:solidFill>
                  <a:srgbClr val="F57B6B"/>
                </a:solidFill>
              </a14:hiddenFill>
            </a:ext>
            <a:ext uri="{91240B29-F687-4F45-9708-019B960494DF}">
              <a14:hiddenLine xmlns="" xmlns:a14="http://schemas.microsoft.com/office/drawing/2010/main" w="25400" algn="ctr">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000000"/>
                  </a:outerShdw>
                </a:effectLst>
              </a14:hiddenEffects>
            </a:ext>
          </a:extLst>
        </p:spPr>
        <p:txBody>
          <a:bodyPr vert="horz" wrap="square" lIns="21543" tIns="21543" rIns="21543" bIns="21543" numCol="1" anchor="t" anchorCtr="0" compatLnSpc="1">
            <a:prstTxWarp prst="textNoShape">
              <a:avLst/>
            </a:prstTxWarp>
          </a:bodyPr>
          <a:lstStyle/>
          <a:p>
            <a:pPr algn="ctr" defTabSz="538553" eaLnBrk="0" fontAlgn="base" hangingPunct="0">
              <a:spcBef>
                <a:spcPct val="0"/>
              </a:spcBef>
              <a:spcAft>
                <a:spcPct val="0"/>
              </a:spcAft>
            </a:pPr>
            <a:r>
              <a:rPr lang="en-US" altLang="en-US" sz="3600" b="1" u="sng" dirty="0" smtClean="0">
                <a:solidFill>
                  <a:schemeClr val="bg1"/>
                </a:solidFill>
                <a:latin typeface="Arial" panose="020B0604020202020204" pitchFamily="34" charset="0"/>
              </a:rPr>
              <a:t>N. </a:t>
            </a:r>
            <a:r>
              <a:rPr lang="en-US" altLang="en-US" sz="3600" b="1" u="sng" dirty="0" err="1" smtClean="0">
                <a:solidFill>
                  <a:schemeClr val="bg1"/>
                </a:solidFill>
                <a:latin typeface="Arial" panose="020B0604020202020204" pitchFamily="34" charset="0"/>
              </a:rPr>
              <a:t>Morando</a:t>
            </a:r>
            <a:r>
              <a:rPr lang="en-US" altLang="en-US" sz="3600" b="1" u="sng" dirty="0" smtClean="0">
                <a:solidFill>
                  <a:schemeClr val="bg1"/>
                </a:solidFill>
                <a:latin typeface="Arial" panose="020B0604020202020204" pitchFamily="34" charset="0"/>
              </a:rPr>
              <a:t>*</a:t>
            </a:r>
            <a:r>
              <a:rPr lang="en-US" altLang="en-US" sz="3600" u="sng" baseline="30000" dirty="0" smtClean="0">
                <a:solidFill>
                  <a:schemeClr val="bg1"/>
                </a:solidFill>
                <a:latin typeface="Arial" panose="020B0604020202020204" pitchFamily="34" charset="0"/>
              </a:rPr>
              <a:t>1</a:t>
            </a:r>
            <a:r>
              <a:rPr lang="en-US" altLang="en-US" sz="3600" dirty="0" smtClean="0">
                <a:solidFill>
                  <a:schemeClr val="bg1"/>
                </a:solidFill>
                <a:latin typeface="Arial" panose="020B0604020202020204" pitchFamily="34" charset="0"/>
              </a:rPr>
              <a:t>, E. Vrbova</a:t>
            </a:r>
            <a:r>
              <a:rPr lang="en-US" altLang="en-US" sz="3600" baseline="30000" dirty="0" smtClean="0">
                <a:solidFill>
                  <a:schemeClr val="bg1"/>
                </a:solidFill>
                <a:latin typeface="Arial" panose="020B0604020202020204" pitchFamily="34" charset="0"/>
              </a:rPr>
              <a:t>2</a:t>
            </a:r>
            <a:r>
              <a:rPr lang="en-US" altLang="en-US" sz="3600" dirty="0" smtClean="0">
                <a:solidFill>
                  <a:schemeClr val="bg1"/>
                </a:solidFill>
                <a:latin typeface="Arial" panose="020B0604020202020204" pitchFamily="34" charset="0"/>
              </a:rPr>
              <a:t>, A. Melgar</a:t>
            </a:r>
            <a:r>
              <a:rPr lang="en-US" altLang="en-US" sz="3600" baseline="30000" dirty="0" smtClean="0">
                <a:solidFill>
                  <a:schemeClr val="bg1"/>
                </a:solidFill>
                <a:latin typeface="Arial" panose="020B0604020202020204" pitchFamily="34" charset="0"/>
              </a:rPr>
              <a:t>3</a:t>
            </a:r>
            <a:r>
              <a:rPr lang="en-US" altLang="en-US" sz="3600" dirty="0" smtClean="0">
                <a:solidFill>
                  <a:schemeClr val="bg1"/>
                </a:solidFill>
                <a:latin typeface="Arial" panose="020B0604020202020204" pitchFamily="34" charset="0"/>
              </a:rPr>
              <a:t>, R.D. Rabinovich</a:t>
            </a:r>
            <a:r>
              <a:rPr lang="en-US" altLang="en-US" sz="3600" baseline="30000" dirty="0" smtClean="0">
                <a:solidFill>
                  <a:schemeClr val="bg1"/>
                </a:solidFill>
                <a:latin typeface="Arial" panose="020B0604020202020204" pitchFamily="34" charset="0"/>
              </a:rPr>
              <a:t>1</a:t>
            </a:r>
            <a:r>
              <a:rPr lang="en-US" altLang="en-US" sz="3600" dirty="0" smtClean="0">
                <a:solidFill>
                  <a:schemeClr val="bg1"/>
                </a:solidFill>
                <a:latin typeface="Arial" panose="020B0604020202020204" pitchFamily="34" charset="0"/>
              </a:rPr>
              <a:t>, D. Šmajs</a:t>
            </a:r>
            <a:r>
              <a:rPr lang="en-US" altLang="en-US" sz="3600" baseline="30000" dirty="0" smtClean="0">
                <a:solidFill>
                  <a:schemeClr val="bg1"/>
                </a:solidFill>
                <a:latin typeface="Arial" panose="020B0604020202020204" pitchFamily="34" charset="0"/>
              </a:rPr>
              <a:t>2</a:t>
            </a:r>
            <a:r>
              <a:rPr lang="en-US" altLang="en-US" sz="3600" dirty="0" smtClean="0">
                <a:solidFill>
                  <a:schemeClr val="bg1"/>
                </a:solidFill>
                <a:latin typeface="Arial" panose="020B0604020202020204" pitchFamily="34" charset="0"/>
              </a:rPr>
              <a:t>, M.A. Pando</a:t>
            </a:r>
            <a:r>
              <a:rPr lang="en-US" altLang="en-US" sz="3600" baseline="30000" dirty="0" smtClean="0">
                <a:solidFill>
                  <a:schemeClr val="bg1"/>
                </a:solidFill>
                <a:latin typeface="Arial" panose="020B0604020202020204" pitchFamily="34" charset="0"/>
              </a:rPr>
              <a:t>1</a:t>
            </a:r>
          </a:p>
          <a:p>
            <a:pPr algn="ctr" defTabSz="538553" eaLnBrk="0" fontAlgn="base" hangingPunct="0">
              <a:spcBef>
                <a:spcPct val="0"/>
              </a:spcBef>
              <a:spcAft>
                <a:spcPct val="0"/>
              </a:spcAft>
            </a:pPr>
            <a:r>
              <a:rPr lang="es-AR" altLang="en-US" sz="3200" baseline="30000" dirty="0" smtClean="0">
                <a:solidFill>
                  <a:schemeClr val="bg1"/>
                </a:solidFill>
                <a:latin typeface="Arial" panose="020B0604020202020204" pitchFamily="34" charset="0"/>
              </a:rPr>
              <a:t>1</a:t>
            </a:r>
            <a:r>
              <a:rPr lang="es-AR" altLang="en-US" sz="3200" dirty="0" smtClean="0">
                <a:solidFill>
                  <a:schemeClr val="bg1"/>
                </a:solidFill>
                <a:latin typeface="Arial" panose="020B0604020202020204" pitchFamily="34" charset="0"/>
              </a:rPr>
              <a:t>Instituto de Investigaciones Biomédicas en Retrovirus y SIDA, Buenos Aires, Argentina, </a:t>
            </a:r>
          </a:p>
          <a:p>
            <a:pPr algn="ctr" defTabSz="538553" eaLnBrk="0" fontAlgn="base" hangingPunct="0">
              <a:spcBef>
                <a:spcPct val="0"/>
              </a:spcBef>
              <a:spcAft>
                <a:spcPct val="0"/>
              </a:spcAft>
            </a:pPr>
            <a:r>
              <a:rPr lang="es-AR" altLang="en-US" sz="3200" baseline="30000" dirty="0" smtClean="0">
                <a:solidFill>
                  <a:schemeClr val="bg1"/>
                </a:solidFill>
                <a:latin typeface="Arial" panose="020B0604020202020204" pitchFamily="34" charset="0"/>
              </a:rPr>
              <a:t>2</a:t>
            </a:r>
            <a:r>
              <a:rPr lang="es-AR" altLang="en-US" sz="3200" dirty="0" smtClean="0">
                <a:solidFill>
                  <a:schemeClr val="bg1"/>
                </a:solidFill>
                <a:latin typeface="Arial" panose="020B0604020202020204" pitchFamily="34" charset="0"/>
              </a:rPr>
              <a:t> </a:t>
            </a:r>
            <a:r>
              <a:rPr lang="es-AR" altLang="en-US" sz="3200" dirty="0" err="1" smtClean="0">
                <a:solidFill>
                  <a:schemeClr val="bg1"/>
                </a:solidFill>
                <a:latin typeface="Arial" panose="020B0604020202020204" pitchFamily="34" charset="0"/>
              </a:rPr>
              <a:t>Masaryk</a:t>
            </a:r>
            <a:r>
              <a:rPr lang="es-AR" altLang="en-US" sz="3200" dirty="0" smtClean="0">
                <a:solidFill>
                  <a:schemeClr val="bg1"/>
                </a:solidFill>
                <a:latin typeface="Arial" panose="020B0604020202020204" pitchFamily="34" charset="0"/>
              </a:rPr>
              <a:t> </a:t>
            </a:r>
            <a:r>
              <a:rPr lang="es-AR" altLang="en-US" sz="3200" dirty="0" err="1" smtClean="0">
                <a:solidFill>
                  <a:schemeClr val="bg1"/>
                </a:solidFill>
                <a:latin typeface="Arial" panose="020B0604020202020204" pitchFamily="34" charset="0"/>
              </a:rPr>
              <a:t>University</a:t>
            </a:r>
            <a:r>
              <a:rPr lang="es-AR" altLang="en-US" sz="3200" dirty="0" smtClean="0">
                <a:solidFill>
                  <a:schemeClr val="bg1"/>
                </a:solidFill>
                <a:latin typeface="Arial" panose="020B0604020202020204" pitchFamily="34" charset="0"/>
              </a:rPr>
              <a:t>, </a:t>
            </a:r>
            <a:r>
              <a:rPr lang="es-AR" altLang="en-US" sz="3200" dirty="0" err="1" smtClean="0">
                <a:solidFill>
                  <a:schemeClr val="bg1"/>
                </a:solidFill>
                <a:latin typeface="Arial" panose="020B0604020202020204" pitchFamily="34" charset="0"/>
              </a:rPr>
              <a:t>Department</a:t>
            </a:r>
            <a:r>
              <a:rPr lang="es-AR" altLang="en-US" sz="3200" dirty="0" smtClean="0">
                <a:solidFill>
                  <a:schemeClr val="bg1"/>
                </a:solidFill>
                <a:latin typeface="Arial" panose="020B0604020202020204" pitchFamily="34" charset="0"/>
              </a:rPr>
              <a:t> of </a:t>
            </a:r>
            <a:r>
              <a:rPr lang="es-AR" altLang="en-US" sz="3200" dirty="0" err="1" smtClean="0">
                <a:solidFill>
                  <a:schemeClr val="bg1"/>
                </a:solidFill>
                <a:latin typeface="Arial" panose="020B0604020202020204" pitchFamily="34" charset="0"/>
              </a:rPr>
              <a:t>Biology</a:t>
            </a:r>
            <a:r>
              <a:rPr lang="es-AR" altLang="en-US" sz="3200" dirty="0" smtClean="0">
                <a:solidFill>
                  <a:schemeClr val="bg1"/>
                </a:solidFill>
                <a:latin typeface="Arial" panose="020B0604020202020204" pitchFamily="34" charset="0"/>
              </a:rPr>
              <a:t>, </a:t>
            </a:r>
            <a:r>
              <a:rPr lang="es-AR" altLang="en-US" sz="3200" dirty="0" err="1" smtClean="0">
                <a:solidFill>
                  <a:schemeClr val="bg1"/>
                </a:solidFill>
                <a:latin typeface="Arial" panose="020B0604020202020204" pitchFamily="34" charset="0"/>
              </a:rPr>
              <a:t>Brno</a:t>
            </a:r>
            <a:r>
              <a:rPr lang="es-AR" altLang="en-US" sz="3200" dirty="0" smtClean="0">
                <a:solidFill>
                  <a:schemeClr val="bg1"/>
                </a:solidFill>
                <a:latin typeface="Arial" panose="020B0604020202020204" pitchFamily="34" charset="0"/>
              </a:rPr>
              <a:t>, </a:t>
            </a:r>
            <a:r>
              <a:rPr lang="es-AR" altLang="en-US" sz="3200" dirty="0" err="1" smtClean="0">
                <a:solidFill>
                  <a:schemeClr val="bg1"/>
                </a:solidFill>
                <a:latin typeface="Arial" panose="020B0604020202020204" pitchFamily="34" charset="0"/>
              </a:rPr>
              <a:t>Czech</a:t>
            </a:r>
            <a:r>
              <a:rPr lang="es-AR" altLang="en-US" sz="3200" dirty="0" smtClean="0">
                <a:solidFill>
                  <a:schemeClr val="bg1"/>
                </a:solidFill>
                <a:latin typeface="Arial" panose="020B0604020202020204" pitchFamily="34" charset="0"/>
              </a:rPr>
              <a:t> </a:t>
            </a:r>
            <a:r>
              <a:rPr lang="es-AR" altLang="en-US" sz="3200" dirty="0" err="1" smtClean="0">
                <a:solidFill>
                  <a:schemeClr val="bg1"/>
                </a:solidFill>
                <a:latin typeface="Arial" panose="020B0604020202020204" pitchFamily="34" charset="0"/>
              </a:rPr>
              <a:t>Republic</a:t>
            </a:r>
            <a:r>
              <a:rPr lang="es-AR" altLang="en-US" sz="3200" dirty="0" smtClean="0">
                <a:solidFill>
                  <a:schemeClr val="bg1"/>
                </a:solidFill>
                <a:latin typeface="Arial" panose="020B0604020202020204" pitchFamily="34" charset="0"/>
              </a:rPr>
              <a:t>, </a:t>
            </a:r>
            <a:r>
              <a:rPr lang="es-AR" altLang="en-US" sz="3200" baseline="30000" dirty="0" smtClean="0">
                <a:solidFill>
                  <a:schemeClr val="bg1"/>
                </a:solidFill>
                <a:latin typeface="Arial" panose="020B0604020202020204" pitchFamily="34" charset="0"/>
              </a:rPr>
              <a:t>3</a:t>
            </a:r>
            <a:r>
              <a:rPr lang="es-AR" altLang="en-US" sz="3200" dirty="0" smtClean="0">
                <a:solidFill>
                  <a:schemeClr val="bg1"/>
                </a:solidFill>
                <a:latin typeface="Arial" panose="020B0604020202020204" pitchFamily="34" charset="0"/>
              </a:rPr>
              <a:t>Universidad de Buenos  Aires, Hospital de Clínicas “José de San Martín”, PETS</a:t>
            </a:r>
            <a:endParaRPr lang="en-US" altLang="en-US" sz="3200" dirty="0">
              <a:solidFill>
                <a:schemeClr val="bg1"/>
              </a:solidFill>
              <a:latin typeface="Arial" panose="020B0604020202020204" pitchFamily="34" charset="0"/>
            </a:endParaRPr>
          </a:p>
        </p:txBody>
      </p:sp>
      <p:cxnSp>
        <p:nvCxnSpPr>
          <p:cNvPr id="1035" name="AutoShape 11"/>
          <p:cNvCxnSpPr>
            <a:cxnSpLocks noChangeShapeType="1"/>
          </p:cNvCxnSpPr>
          <p:nvPr/>
        </p:nvCxnSpPr>
        <p:spPr bwMode="auto">
          <a:xfrm>
            <a:off x="11942205" y="30584435"/>
            <a:ext cx="18924113" cy="0"/>
          </a:xfrm>
          <a:prstGeom prst="straightConnector1">
            <a:avLst/>
          </a:prstGeom>
          <a:noFill/>
          <a:ln w="76200">
            <a:solidFill>
              <a:srgbClr val="EF402A"/>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rgbClr val="868686"/>
                  </a:outerShdw>
                </a:effectLst>
              </a14:hiddenEffects>
            </a:ext>
          </a:extLst>
        </p:spPr>
      </p:cxnSp>
      <p:sp>
        <p:nvSpPr>
          <p:cNvPr id="2" name="Rectangle 1"/>
          <p:cNvSpPr/>
          <p:nvPr/>
        </p:nvSpPr>
        <p:spPr>
          <a:xfrm>
            <a:off x="1" y="30584436"/>
            <a:ext cx="42808525" cy="1495764"/>
          </a:xfrm>
          <a:prstGeom prst="rect">
            <a:avLst/>
          </a:prstGeom>
          <a:solidFill>
            <a:srgbClr val="E72240"/>
          </a:solidFill>
          <a:ln>
            <a:noFill/>
          </a:ln>
        </p:spPr>
        <p:style>
          <a:lnRef idx="2">
            <a:schemeClr val="accent1">
              <a:shade val="50000"/>
            </a:schemeClr>
          </a:lnRef>
          <a:fillRef idx="1">
            <a:schemeClr val="accent1"/>
          </a:fillRef>
          <a:effectRef idx="0">
            <a:schemeClr val="accent1"/>
          </a:effectRef>
          <a:fontRef idx="minor">
            <a:schemeClr val="lt1"/>
          </a:fontRef>
        </p:style>
        <p:txBody>
          <a:bodyPr lIns="93699" tIns="46849" rIns="93699" bIns="46849" rtlCol="0" anchor="ctr"/>
          <a:lstStyle/>
          <a:p>
            <a:pPr algn="ctr"/>
            <a:endParaRPr lang="en-GB" sz="1100" dirty="0"/>
          </a:p>
        </p:txBody>
      </p:sp>
      <p:sp>
        <p:nvSpPr>
          <p:cNvPr id="14" name="TextBox 13"/>
          <p:cNvSpPr txBox="1"/>
          <p:nvPr/>
        </p:nvSpPr>
        <p:spPr>
          <a:xfrm>
            <a:off x="275801" y="30797443"/>
            <a:ext cx="9036641" cy="1079498"/>
          </a:xfrm>
          <a:prstGeom prst="rect">
            <a:avLst/>
          </a:prstGeom>
          <a:noFill/>
        </p:spPr>
        <p:txBody>
          <a:bodyPr wrap="square" lIns="93699" tIns="46849" rIns="93699" bIns="46849" rtlCol="0">
            <a:spAutoFit/>
          </a:bodyPr>
          <a:lstStyle/>
          <a:p>
            <a:r>
              <a:rPr lang="en-GB" sz="3200" b="1" dirty="0">
                <a:solidFill>
                  <a:schemeClr val="bg1"/>
                </a:solidFill>
                <a:latin typeface="Century Gothic" panose="020B0502020202020204" pitchFamily="34" charset="0"/>
              </a:rPr>
              <a:t>PRESENTED AT THE 23</a:t>
            </a:r>
            <a:r>
              <a:rPr lang="en-GB" sz="3200" b="1" baseline="30000" dirty="0">
                <a:solidFill>
                  <a:schemeClr val="bg1"/>
                </a:solidFill>
                <a:latin typeface="Century Gothic" panose="020B0502020202020204" pitchFamily="34" charset="0"/>
              </a:rPr>
              <a:t>RD</a:t>
            </a:r>
            <a:r>
              <a:rPr lang="en-GB" sz="3200" b="1" dirty="0">
                <a:solidFill>
                  <a:schemeClr val="bg1"/>
                </a:solidFill>
                <a:latin typeface="Century Gothic" panose="020B0502020202020204" pitchFamily="34" charset="0"/>
              </a:rPr>
              <a:t> INTERNATIONAL AIDS CONFERENCE (AIDS 2020) </a:t>
            </a:r>
            <a:r>
              <a:rPr lang="es-ES" sz="3200" b="1" dirty="0">
                <a:solidFill>
                  <a:schemeClr val="bg1"/>
                </a:solidFill>
                <a:latin typeface="Century Gothic" panose="020B0502020202020204" pitchFamily="34" charset="0"/>
              </a:rPr>
              <a:t>| 6-10 JULY </a:t>
            </a:r>
            <a:r>
              <a:rPr lang="es-ES" sz="3200" b="1" dirty="0" smtClean="0">
                <a:solidFill>
                  <a:schemeClr val="bg1"/>
                </a:solidFill>
                <a:latin typeface="Century Gothic" panose="020B0502020202020204" pitchFamily="34" charset="0"/>
              </a:rPr>
              <a:t>20203</a:t>
            </a:r>
            <a:endParaRPr lang="en-GB" sz="3200" b="1" dirty="0">
              <a:solidFill>
                <a:schemeClr val="bg1"/>
              </a:solidFill>
              <a:latin typeface="Century Gothic" panose="020B0502020202020204" pitchFamily="34" charset="0"/>
            </a:endParaRPr>
          </a:p>
        </p:txBody>
      </p:sp>
      <p:pic>
        <p:nvPicPr>
          <p:cNvPr id="3" name="Picture 2"/>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36996970" y="30846867"/>
            <a:ext cx="5430655" cy="970902"/>
          </a:xfrm>
          <a:prstGeom prst="rect">
            <a:avLst/>
          </a:prstGeom>
        </p:spPr>
      </p:pic>
      <p:sp>
        <p:nvSpPr>
          <p:cNvPr id="12" name="Text Box 4"/>
          <p:cNvSpPr txBox="1">
            <a:spLocks noChangeArrowheads="1"/>
          </p:cNvSpPr>
          <p:nvPr/>
        </p:nvSpPr>
        <p:spPr bwMode="auto">
          <a:xfrm>
            <a:off x="288758" y="29068287"/>
            <a:ext cx="42206779" cy="1443793"/>
          </a:xfrm>
          <a:prstGeom prst="rect">
            <a:avLst/>
          </a:prstGeom>
          <a:noFill/>
          <a:ln>
            <a:noFill/>
          </a:ln>
          <a:effectLst/>
          <a:extLst>
            <a:ext uri="{909E8E84-426E-40DD-AFC4-6F175D3DCCD1}">
              <a14:hiddenFill xmlns="" xmlns:a14="http://schemas.microsoft.com/office/drawing/2010/main">
                <a:solidFill>
                  <a:srgbClr val="F57B6B"/>
                </a:solidFill>
              </a14:hiddenFill>
            </a:ext>
            <a:ext uri="{91240B29-F687-4F45-9708-019B960494DF}">
              <a14:hiddenLine xmlns="" xmlns:a14="http://schemas.microsoft.com/office/drawing/2010/main" w="25400" algn="ctr">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000000"/>
                  </a:outerShdw>
                </a:effectLst>
              </a14:hiddenEffects>
            </a:ext>
          </a:extLst>
        </p:spPr>
        <p:txBody>
          <a:bodyPr vert="horz" wrap="square" lIns="21543" tIns="21543" rIns="21543" bIns="21543" numCol="1" anchor="t" anchorCtr="0" compatLnSpc="1">
            <a:prstTxWarp prst="textNoShape">
              <a:avLst/>
            </a:prstTxWarp>
          </a:bodyPr>
          <a:lstStyle/>
          <a:p>
            <a:pPr algn="just" defTabSz="538553" eaLnBrk="0" fontAlgn="base" hangingPunct="0">
              <a:spcBef>
                <a:spcPct val="0"/>
              </a:spcBef>
              <a:spcAft>
                <a:spcPct val="0"/>
              </a:spcAft>
            </a:pPr>
            <a:r>
              <a:rPr lang="en-US" altLang="en-US" sz="4000" dirty="0" smtClean="0">
                <a:solidFill>
                  <a:srgbClr val="000000"/>
                </a:solidFill>
              </a:rPr>
              <a:t>Even though macrolide resistance isolates were previously detected at a relatively low frequency in Argentina, our results reveal a dramatic increase. Our results are in agreement with international tendencies and underscore the need to pursue further TPA molecular typing studies in Argentina and Latin America.</a:t>
            </a:r>
            <a:r>
              <a:rPr lang="en-US" altLang="en-US" sz="4500" dirty="0" smtClean="0">
                <a:solidFill>
                  <a:srgbClr val="000000"/>
                </a:solidFill>
              </a:rPr>
              <a:t> </a:t>
            </a:r>
            <a:endParaRPr lang="en-US" altLang="en-US" sz="4500" dirty="0"/>
          </a:p>
        </p:txBody>
      </p:sp>
      <p:pic>
        <p:nvPicPr>
          <p:cNvPr id="13" name="Picture 73"/>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323183" y="312818"/>
            <a:ext cx="5355722" cy="2898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Text Box 3"/>
          <p:cNvSpPr txBox="1">
            <a:spLocks noChangeArrowheads="1"/>
          </p:cNvSpPr>
          <p:nvPr/>
        </p:nvSpPr>
        <p:spPr bwMode="auto">
          <a:xfrm>
            <a:off x="0" y="3922294"/>
            <a:ext cx="42808525" cy="962527"/>
          </a:xfrm>
          <a:prstGeom prst="rect">
            <a:avLst/>
          </a:prstGeom>
          <a:solidFill>
            <a:srgbClr val="E72240"/>
          </a:solidFill>
          <a:ln w="76200">
            <a:noFill/>
          </a:ln>
          <a:effectLst/>
          <a:extLst>
            <a:ext uri="{909E8E84-426E-40DD-AFC4-6F175D3DCCD1}">
              <a14:hiddenFill xmlns="" xmlns:a14="http://schemas.microsoft.com/office/drawing/2010/main">
                <a:solidFill>
                  <a:srgbClr val="F57B6B"/>
                </a:solidFill>
              </a14:hiddenFill>
            </a:ext>
            <a:ext uri="{91240B29-F687-4F45-9708-019B960494DF}">
              <a14:hiddenLine xmlns="" xmlns:a14="http://schemas.microsoft.com/office/drawing/2010/main" w="25400" algn="ctr">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000000"/>
                  </a:outerShdw>
                </a:effectLst>
              </a14:hiddenEffects>
            </a:ext>
          </a:extLst>
        </p:spPr>
        <p:txBody>
          <a:bodyPr vert="horz" wrap="square" lIns="21543" tIns="21543" rIns="21543" bIns="21543" numCol="1" anchor="t" anchorCtr="0" compatLnSpc="1">
            <a:prstTxWarp prst="textNoShape">
              <a:avLst/>
            </a:prstTxWarp>
          </a:bodyPr>
          <a:lstStyle/>
          <a:p>
            <a:pPr algn="ctr" defTabSz="538553" eaLnBrk="0" fontAlgn="base" hangingPunct="0">
              <a:spcBef>
                <a:spcPct val="0"/>
              </a:spcBef>
              <a:spcAft>
                <a:spcPct val="0"/>
              </a:spcAft>
            </a:pPr>
            <a:r>
              <a:rPr lang="en-US" altLang="en-US" sz="6000" b="1" dirty="0" smtClean="0">
                <a:solidFill>
                  <a:schemeClr val="bg1"/>
                </a:solidFill>
                <a:latin typeface="Arial" panose="020B0604020202020204" pitchFamily="34" charset="0"/>
              </a:rPr>
              <a:t>Background</a:t>
            </a:r>
            <a:endParaRPr lang="en-US" altLang="en-US" sz="6000" b="1" dirty="0">
              <a:solidFill>
                <a:schemeClr val="bg1"/>
              </a:solidFill>
              <a:latin typeface="Arial" panose="020B0604020202020204" pitchFamily="34" charset="0"/>
            </a:endParaRPr>
          </a:p>
          <a:p>
            <a:pPr algn="just" defTabSz="538553" eaLnBrk="0" fontAlgn="base" hangingPunct="0">
              <a:spcBef>
                <a:spcPct val="0"/>
              </a:spcBef>
              <a:spcAft>
                <a:spcPct val="0"/>
              </a:spcAft>
            </a:pPr>
            <a:endParaRPr lang="en-US" altLang="en-US" sz="3600" dirty="0">
              <a:solidFill>
                <a:srgbClr val="000000"/>
              </a:solidFill>
              <a:latin typeface="Arial" panose="020B0604020202020204" pitchFamily="34" charset="0"/>
            </a:endParaRPr>
          </a:p>
        </p:txBody>
      </p:sp>
      <p:sp>
        <p:nvSpPr>
          <p:cNvPr id="20" name="19 Rectángulo"/>
          <p:cNvSpPr/>
          <p:nvPr/>
        </p:nvSpPr>
        <p:spPr>
          <a:xfrm>
            <a:off x="15607865" y="5644056"/>
            <a:ext cx="14567335" cy="7371249"/>
          </a:xfrm>
          <a:prstGeom prst="rect">
            <a:avLst/>
          </a:prstGeom>
        </p:spPr>
        <p:txBody>
          <a:bodyPr wrap="square">
            <a:spAutoFit/>
          </a:bodyPr>
          <a:lstStyle/>
          <a:p>
            <a:pPr algn="just" defTabSz="538553" eaLnBrk="0" fontAlgn="base" hangingPunct="0">
              <a:spcBef>
                <a:spcPct val="0"/>
              </a:spcBef>
              <a:spcAft>
                <a:spcPct val="0"/>
              </a:spcAft>
            </a:pPr>
            <a:r>
              <a:rPr lang="en-US" altLang="en-US" sz="4300" dirty="0" smtClean="0">
                <a:solidFill>
                  <a:srgbClr val="000000"/>
                </a:solidFill>
              </a:rPr>
              <a:t>Globally, approximately 94% of </a:t>
            </a:r>
            <a:r>
              <a:rPr lang="en-US" altLang="en-US" sz="4300" i="1" dirty="0" err="1" smtClean="0">
                <a:solidFill>
                  <a:srgbClr val="000000"/>
                </a:solidFill>
              </a:rPr>
              <a:t>Treponema</a:t>
            </a:r>
            <a:r>
              <a:rPr lang="en-US" altLang="en-US" sz="4300" i="1" dirty="0" smtClean="0">
                <a:solidFill>
                  <a:srgbClr val="000000"/>
                </a:solidFill>
              </a:rPr>
              <a:t> </a:t>
            </a:r>
            <a:r>
              <a:rPr lang="en-US" altLang="en-US" sz="4300" i="1" dirty="0" err="1" smtClean="0">
                <a:solidFill>
                  <a:srgbClr val="000000"/>
                </a:solidFill>
              </a:rPr>
              <a:t>pallidum</a:t>
            </a:r>
            <a:r>
              <a:rPr lang="en-US" altLang="en-US" sz="4300" i="1" dirty="0" smtClean="0">
                <a:solidFill>
                  <a:srgbClr val="000000"/>
                </a:solidFill>
              </a:rPr>
              <a:t> </a:t>
            </a:r>
            <a:r>
              <a:rPr lang="en-US" altLang="en-US" sz="4300" dirty="0" smtClean="0">
                <a:solidFill>
                  <a:srgbClr val="000000"/>
                </a:solidFill>
              </a:rPr>
              <a:t>(TPA) clinical isolates belong to the SS14-like group, 6% belong to the Nichols-like group and macrolide resistance ranges from 0 to 100%. A previous study by our group (Gallo </a:t>
            </a:r>
            <a:r>
              <a:rPr lang="en-US" altLang="en-US" sz="4300" dirty="0" err="1" smtClean="0">
                <a:solidFill>
                  <a:srgbClr val="000000"/>
                </a:solidFill>
              </a:rPr>
              <a:t>Vaulet</a:t>
            </a:r>
            <a:r>
              <a:rPr lang="en-US" altLang="en-US" sz="4300" dirty="0" smtClean="0">
                <a:solidFill>
                  <a:srgbClr val="000000"/>
                </a:solidFill>
              </a:rPr>
              <a:t> </a:t>
            </a:r>
            <a:r>
              <a:rPr lang="en-US" altLang="en-US" sz="4300" i="1" dirty="0" smtClean="0">
                <a:solidFill>
                  <a:srgbClr val="000000"/>
                </a:solidFill>
              </a:rPr>
              <a:t>et al.</a:t>
            </a:r>
            <a:r>
              <a:rPr lang="en-US" altLang="en-US" sz="4300" dirty="0" smtClean="0">
                <a:solidFill>
                  <a:srgbClr val="000000"/>
                </a:solidFill>
              </a:rPr>
              <a:t> 2018) revealed that Argentina has a different distribution pattern with a higher frequency of Nichols-like strains (26.8%) and low levels of macrolide resistance (14.3%). Several studies suggested that the molecular epidemiology of TPA is changing, so our goal was to update the information on circulating TPA strains in order to assess strain distribution and macrolide resistance frequency in Buenos Aires.</a:t>
            </a:r>
            <a:endParaRPr lang="es-AR" sz="4300" dirty="0"/>
          </a:p>
        </p:txBody>
      </p:sp>
      <p:sp>
        <p:nvSpPr>
          <p:cNvPr id="23" name="Text Box 3"/>
          <p:cNvSpPr txBox="1">
            <a:spLocks noChangeArrowheads="1"/>
          </p:cNvSpPr>
          <p:nvPr/>
        </p:nvSpPr>
        <p:spPr bwMode="auto">
          <a:xfrm>
            <a:off x="-1" y="13917788"/>
            <a:ext cx="42808525" cy="1097623"/>
          </a:xfrm>
          <a:prstGeom prst="rect">
            <a:avLst/>
          </a:prstGeom>
          <a:solidFill>
            <a:srgbClr val="E72240"/>
          </a:solidFill>
          <a:ln>
            <a:noFill/>
          </a:ln>
          <a:effectLst/>
          <a:extLst>
            <a:ext uri="{909E8E84-426E-40DD-AFC4-6F175D3DCCD1}">
              <a14:hiddenFill xmlns="" xmlns:a14="http://schemas.microsoft.com/office/drawing/2010/main">
                <a:solidFill>
                  <a:srgbClr val="F57B6B"/>
                </a:solidFill>
              </a14:hiddenFill>
            </a:ext>
            <a:ext uri="{91240B29-F687-4F45-9708-019B960494DF}">
              <a14:hiddenLine xmlns="" xmlns:a14="http://schemas.microsoft.com/office/drawing/2010/main" w="25400" algn="ctr">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000000"/>
                  </a:outerShdw>
                </a:effectLst>
              </a14:hiddenEffects>
            </a:ext>
          </a:extLst>
        </p:spPr>
        <p:txBody>
          <a:bodyPr vert="horz" wrap="square" lIns="21543" tIns="21543" rIns="21543" bIns="21543" numCol="1" anchor="t" anchorCtr="0" compatLnSpc="1">
            <a:prstTxWarp prst="textNoShape">
              <a:avLst/>
            </a:prstTxWarp>
          </a:bodyPr>
          <a:lstStyle/>
          <a:p>
            <a:pPr algn="ctr" defTabSz="538553" eaLnBrk="0" fontAlgn="base" hangingPunct="0">
              <a:spcBef>
                <a:spcPct val="0"/>
              </a:spcBef>
              <a:spcAft>
                <a:spcPct val="0"/>
              </a:spcAft>
            </a:pPr>
            <a:r>
              <a:rPr lang="en-US" altLang="en-US" sz="6000" b="1" dirty="0" smtClean="0">
                <a:solidFill>
                  <a:schemeClr val="bg1"/>
                </a:solidFill>
                <a:latin typeface="Arial" panose="020B0604020202020204" pitchFamily="34" charset="0"/>
              </a:rPr>
              <a:t>Methods</a:t>
            </a:r>
            <a:endParaRPr lang="en-US" altLang="en-US" sz="6000" b="1" dirty="0">
              <a:solidFill>
                <a:schemeClr val="bg1"/>
              </a:solidFill>
              <a:latin typeface="Arial" panose="020B0604020202020204" pitchFamily="34" charset="0"/>
            </a:endParaRPr>
          </a:p>
          <a:p>
            <a:pPr algn="just" defTabSz="538553" eaLnBrk="0" fontAlgn="base" hangingPunct="0">
              <a:spcBef>
                <a:spcPct val="0"/>
              </a:spcBef>
              <a:spcAft>
                <a:spcPct val="0"/>
              </a:spcAft>
            </a:pPr>
            <a:endParaRPr lang="en-US" altLang="en-US" sz="3600" dirty="0">
              <a:solidFill>
                <a:schemeClr val="bg1"/>
              </a:solidFill>
              <a:latin typeface="Arial" panose="020B0604020202020204" pitchFamily="34" charset="0"/>
            </a:endParaRPr>
          </a:p>
        </p:txBody>
      </p:sp>
      <p:sp>
        <p:nvSpPr>
          <p:cNvPr id="26" name="Text Box 3"/>
          <p:cNvSpPr txBox="1">
            <a:spLocks noChangeArrowheads="1"/>
          </p:cNvSpPr>
          <p:nvPr/>
        </p:nvSpPr>
        <p:spPr bwMode="auto">
          <a:xfrm>
            <a:off x="19486179" y="17849767"/>
            <a:ext cx="3783725" cy="1017408"/>
          </a:xfrm>
          <a:prstGeom prst="rect">
            <a:avLst/>
          </a:prstGeom>
          <a:solidFill>
            <a:srgbClr val="E72240"/>
          </a:solidFill>
          <a:ln>
            <a:noFill/>
          </a:ln>
          <a:effectLst/>
          <a:extLst>
            <a:ext uri="{909E8E84-426E-40DD-AFC4-6F175D3DCCD1}">
              <a14:hiddenFill xmlns="" xmlns:a14="http://schemas.microsoft.com/office/drawing/2010/main">
                <a:solidFill>
                  <a:srgbClr val="F57B6B"/>
                </a:solidFill>
              </a14:hiddenFill>
            </a:ext>
            <a:ext uri="{91240B29-F687-4F45-9708-019B960494DF}">
              <a14:hiddenLine xmlns="" xmlns:a14="http://schemas.microsoft.com/office/drawing/2010/main" w="25400" algn="ctr">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000000"/>
                  </a:outerShdw>
                </a:effectLst>
              </a14:hiddenEffects>
            </a:ext>
          </a:extLst>
        </p:spPr>
        <p:txBody>
          <a:bodyPr vert="horz" wrap="square" lIns="21543" tIns="21543" rIns="21543" bIns="21543" numCol="1" anchor="t" anchorCtr="0" compatLnSpc="1">
            <a:prstTxWarp prst="textNoShape">
              <a:avLst/>
            </a:prstTxWarp>
          </a:bodyPr>
          <a:lstStyle/>
          <a:p>
            <a:pPr algn="ctr" defTabSz="538553" eaLnBrk="0" fontAlgn="base" hangingPunct="0">
              <a:spcBef>
                <a:spcPct val="0"/>
              </a:spcBef>
              <a:spcAft>
                <a:spcPct val="0"/>
              </a:spcAft>
            </a:pPr>
            <a:r>
              <a:rPr lang="en-US" altLang="en-US" sz="6000" b="1" dirty="0" smtClean="0">
                <a:solidFill>
                  <a:schemeClr val="bg1"/>
                </a:solidFill>
                <a:latin typeface="Arial" panose="020B0604020202020204" pitchFamily="34" charset="0"/>
              </a:rPr>
              <a:t>Results</a:t>
            </a:r>
            <a:endParaRPr lang="en-US" altLang="en-US" sz="6000" b="1" dirty="0">
              <a:solidFill>
                <a:schemeClr val="bg1"/>
              </a:solidFill>
              <a:latin typeface="Arial" panose="020B0604020202020204" pitchFamily="34" charset="0"/>
            </a:endParaRPr>
          </a:p>
          <a:p>
            <a:pPr algn="just" defTabSz="538553" eaLnBrk="0" fontAlgn="base" hangingPunct="0">
              <a:spcBef>
                <a:spcPct val="0"/>
              </a:spcBef>
              <a:spcAft>
                <a:spcPct val="0"/>
              </a:spcAft>
            </a:pPr>
            <a:endParaRPr lang="en-US" altLang="en-US" sz="3600" dirty="0">
              <a:solidFill>
                <a:srgbClr val="000000"/>
              </a:solidFill>
              <a:latin typeface="Arial" panose="020B0604020202020204" pitchFamily="34" charset="0"/>
            </a:endParaRPr>
          </a:p>
        </p:txBody>
      </p:sp>
      <p:sp>
        <p:nvSpPr>
          <p:cNvPr id="32" name="Text Box 3"/>
          <p:cNvSpPr txBox="1">
            <a:spLocks noChangeArrowheads="1"/>
          </p:cNvSpPr>
          <p:nvPr/>
        </p:nvSpPr>
        <p:spPr bwMode="auto">
          <a:xfrm>
            <a:off x="1" y="27889366"/>
            <a:ext cx="42808524" cy="1169795"/>
          </a:xfrm>
          <a:prstGeom prst="rect">
            <a:avLst/>
          </a:prstGeom>
          <a:solidFill>
            <a:srgbClr val="E72240"/>
          </a:solidFill>
          <a:ln>
            <a:noFill/>
          </a:ln>
          <a:effectLst/>
          <a:extLst>
            <a:ext uri="{909E8E84-426E-40DD-AFC4-6F175D3DCCD1}">
              <a14:hiddenFill xmlns="" xmlns:a14="http://schemas.microsoft.com/office/drawing/2010/main">
                <a:solidFill>
                  <a:srgbClr val="F57B6B"/>
                </a:solidFill>
              </a14:hiddenFill>
            </a:ext>
            <a:ext uri="{91240B29-F687-4F45-9708-019B960494DF}">
              <a14:hiddenLine xmlns="" xmlns:a14="http://schemas.microsoft.com/office/drawing/2010/main" w="25400" algn="ctr">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000000"/>
                  </a:outerShdw>
                </a:effectLst>
              </a14:hiddenEffects>
            </a:ext>
          </a:extLst>
        </p:spPr>
        <p:txBody>
          <a:bodyPr vert="horz" wrap="square" lIns="21543" tIns="21543" rIns="21543" bIns="21543" numCol="1" anchor="t" anchorCtr="0" compatLnSpc="1">
            <a:prstTxWarp prst="textNoShape">
              <a:avLst/>
            </a:prstTxWarp>
          </a:bodyPr>
          <a:lstStyle/>
          <a:p>
            <a:pPr algn="ctr" defTabSz="538553" eaLnBrk="0" fontAlgn="base" hangingPunct="0">
              <a:spcBef>
                <a:spcPct val="0"/>
              </a:spcBef>
              <a:spcAft>
                <a:spcPct val="0"/>
              </a:spcAft>
            </a:pPr>
            <a:r>
              <a:rPr lang="en-US" altLang="en-US" sz="6000" b="1" dirty="0" smtClean="0">
                <a:solidFill>
                  <a:schemeClr val="bg1"/>
                </a:solidFill>
                <a:latin typeface="Arial" panose="020B0604020202020204" pitchFamily="34" charset="0"/>
              </a:rPr>
              <a:t>Conclusions</a:t>
            </a:r>
            <a:endParaRPr lang="en-US" altLang="en-US" sz="6000" b="1" dirty="0">
              <a:solidFill>
                <a:schemeClr val="bg1"/>
              </a:solidFill>
              <a:latin typeface="Arial" panose="020B0604020202020204" pitchFamily="34" charset="0"/>
            </a:endParaRPr>
          </a:p>
          <a:p>
            <a:pPr algn="just" defTabSz="538553" eaLnBrk="0" fontAlgn="base" hangingPunct="0">
              <a:spcBef>
                <a:spcPct val="0"/>
              </a:spcBef>
              <a:spcAft>
                <a:spcPct val="0"/>
              </a:spcAft>
            </a:pPr>
            <a:endParaRPr lang="en-US" altLang="en-US" sz="3600" dirty="0">
              <a:solidFill>
                <a:srgbClr val="000000"/>
              </a:solidFill>
              <a:latin typeface="Arial" panose="020B0604020202020204" pitchFamily="34" charset="0"/>
            </a:endParaRPr>
          </a:p>
        </p:txBody>
      </p:sp>
      <p:sp>
        <p:nvSpPr>
          <p:cNvPr id="45" name="44 Rectángulo"/>
          <p:cNvSpPr/>
          <p:nvPr/>
        </p:nvSpPr>
        <p:spPr>
          <a:xfrm>
            <a:off x="0" y="3874167"/>
            <a:ext cx="42808525" cy="10034337"/>
          </a:xfrm>
          <a:prstGeom prst="rect">
            <a:avLst/>
          </a:prstGeom>
          <a:noFill/>
          <a:ln w="1714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47" name="46 Rectángulo"/>
          <p:cNvSpPr/>
          <p:nvPr/>
        </p:nvSpPr>
        <p:spPr>
          <a:xfrm>
            <a:off x="0" y="27768884"/>
            <a:ext cx="42808525" cy="2839454"/>
          </a:xfrm>
          <a:prstGeom prst="rect">
            <a:avLst/>
          </a:prstGeom>
          <a:noFill/>
          <a:ln w="1714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48" name="47 Rectángulo"/>
          <p:cNvSpPr/>
          <p:nvPr/>
        </p:nvSpPr>
        <p:spPr>
          <a:xfrm>
            <a:off x="0" y="17838794"/>
            <a:ext cx="42808525" cy="10034640"/>
          </a:xfrm>
          <a:prstGeom prst="rect">
            <a:avLst/>
          </a:prstGeom>
          <a:noFill/>
          <a:ln w="1714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49" name="CuadroTexto 7"/>
          <p:cNvSpPr txBox="1"/>
          <p:nvPr/>
        </p:nvSpPr>
        <p:spPr>
          <a:xfrm>
            <a:off x="63062" y="13047675"/>
            <a:ext cx="20116800" cy="646331"/>
          </a:xfrm>
          <a:prstGeom prst="rect">
            <a:avLst/>
          </a:prstGeom>
          <a:noFill/>
        </p:spPr>
        <p:txBody>
          <a:bodyPr wrap="square" rtlCol="0">
            <a:spAutoFit/>
          </a:bodyPr>
          <a:lstStyle/>
          <a:p>
            <a:r>
              <a:rPr lang="es-ES" sz="3600" b="1" dirty="0" smtClean="0"/>
              <a:t>Global </a:t>
            </a:r>
            <a:r>
              <a:rPr lang="es-ES" sz="3600" b="1" dirty="0" err="1" smtClean="0"/>
              <a:t>distribution</a:t>
            </a:r>
            <a:r>
              <a:rPr lang="es-ES" sz="3600" b="1" dirty="0" smtClean="0"/>
              <a:t> of </a:t>
            </a:r>
            <a:r>
              <a:rPr lang="es-ES" sz="3600" b="1" i="1" dirty="0" err="1" smtClean="0"/>
              <a:t>T.pallidum</a:t>
            </a:r>
            <a:r>
              <a:rPr lang="es-ES" sz="3600" b="1" i="1" dirty="0" smtClean="0"/>
              <a:t> </a:t>
            </a:r>
            <a:r>
              <a:rPr lang="es-ES" sz="3600" b="1" dirty="0" err="1" smtClean="0"/>
              <a:t>strains</a:t>
            </a:r>
            <a:r>
              <a:rPr lang="es-ES" sz="3600" b="1" dirty="0" smtClean="0"/>
              <a:t> SS14-like and </a:t>
            </a:r>
            <a:r>
              <a:rPr lang="es-ES" sz="3600" b="1" dirty="0" err="1" smtClean="0"/>
              <a:t>Nichols-like</a:t>
            </a:r>
            <a:r>
              <a:rPr lang="es-ES" sz="3600" b="1" dirty="0" smtClean="0"/>
              <a:t> </a:t>
            </a:r>
            <a:r>
              <a:rPr lang="es-ES" sz="3600" dirty="0" smtClean="0"/>
              <a:t>(</a:t>
            </a:r>
            <a:r>
              <a:rPr lang="es-ES" sz="3600" dirty="0" err="1" smtClean="0"/>
              <a:t>Arora</a:t>
            </a:r>
            <a:r>
              <a:rPr lang="es-ES" sz="3600" dirty="0" smtClean="0"/>
              <a:t> </a:t>
            </a:r>
            <a:r>
              <a:rPr lang="es-ES" sz="3600" i="1" dirty="0" smtClean="0"/>
              <a:t>et al.</a:t>
            </a:r>
            <a:r>
              <a:rPr lang="es-ES" sz="3600" dirty="0" smtClean="0"/>
              <a:t> 2016)</a:t>
            </a:r>
            <a:endParaRPr lang="es-ES" sz="3600" dirty="0"/>
          </a:p>
        </p:txBody>
      </p:sp>
      <p:sp>
        <p:nvSpPr>
          <p:cNvPr id="46" name="45 Rectángulo"/>
          <p:cNvSpPr/>
          <p:nvPr/>
        </p:nvSpPr>
        <p:spPr>
          <a:xfrm>
            <a:off x="0" y="13836316"/>
            <a:ext cx="42808525" cy="4066673"/>
          </a:xfrm>
          <a:prstGeom prst="rect">
            <a:avLst/>
          </a:prstGeom>
          <a:noFill/>
          <a:ln w="1714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62" name="61 Rectángulo"/>
          <p:cNvSpPr/>
          <p:nvPr/>
        </p:nvSpPr>
        <p:spPr>
          <a:xfrm>
            <a:off x="27295255" y="17909630"/>
            <a:ext cx="15177048" cy="1323439"/>
          </a:xfrm>
          <a:prstGeom prst="rect">
            <a:avLst/>
          </a:prstGeom>
        </p:spPr>
        <p:txBody>
          <a:bodyPr wrap="square">
            <a:spAutoFit/>
          </a:bodyPr>
          <a:lstStyle/>
          <a:p>
            <a:pPr algn="just" defTabSz="538553" eaLnBrk="0" fontAlgn="base" hangingPunct="0">
              <a:spcBef>
                <a:spcPct val="0"/>
              </a:spcBef>
              <a:spcAft>
                <a:spcPct val="0"/>
              </a:spcAft>
            </a:pPr>
            <a:r>
              <a:rPr lang="en-US" sz="4000" dirty="0" smtClean="0"/>
              <a:t>Ten distinct allelic profiles were found, five related to the SS14 strain and five related to the Nichols strain. </a:t>
            </a:r>
            <a:endParaRPr lang="en-US" altLang="en-US" sz="4000" dirty="0"/>
          </a:p>
        </p:txBody>
      </p:sp>
      <p:sp>
        <p:nvSpPr>
          <p:cNvPr id="1029" name="AutoShape 5" descr="Residencia en Fonoaudiología Hospital de Clínicas &quot;José de San ..."/>
          <p:cNvSpPr>
            <a:spLocks noChangeAspect="1" noChangeArrowheads="1"/>
          </p:cNvSpPr>
          <p:nvPr/>
        </p:nvSpPr>
        <p:spPr bwMode="auto">
          <a:xfrm>
            <a:off x="155575" y="-136525"/>
            <a:ext cx="268288" cy="268288"/>
          </a:xfrm>
          <a:prstGeom prst="rect">
            <a:avLst/>
          </a:prstGeom>
          <a:noFill/>
        </p:spPr>
        <p:txBody>
          <a:bodyPr vert="horz" wrap="square" lIns="91440" tIns="45720" rIns="91440" bIns="45720" numCol="1" anchor="t" anchorCtr="0" compatLnSpc="1">
            <a:prstTxWarp prst="textNoShape">
              <a:avLst/>
            </a:prstTxWarp>
          </a:bodyPr>
          <a:lstStyle/>
          <a:p>
            <a:endParaRPr lang="es-AR"/>
          </a:p>
        </p:txBody>
      </p:sp>
      <p:sp>
        <p:nvSpPr>
          <p:cNvPr id="1031" name="AutoShape 7" descr="Residencia en Fonoaudiología Hospital de Clínicas &quot;José de San ..."/>
          <p:cNvSpPr>
            <a:spLocks noChangeAspect="1" noChangeArrowheads="1"/>
          </p:cNvSpPr>
          <p:nvPr/>
        </p:nvSpPr>
        <p:spPr bwMode="auto">
          <a:xfrm>
            <a:off x="155575" y="-136525"/>
            <a:ext cx="268288" cy="268288"/>
          </a:xfrm>
          <a:prstGeom prst="rect">
            <a:avLst/>
          </a:prstGeom>
          <a:noFill/>
        </p:spPr>
        <p:txBody>
          <a:bodyPr vert="horz" wrap="square" lIns="91440" tIns="45720" rIns="91440" bIns="45720" numCol="1" anchor="t" anchorCtr="0" compatLnSpc="1">
            <a:prstTxWarp prst="textNoShape">
              <a:avLst/>
            </a:prstTxWarp>
          </a:bodyPr>
          <a:lstStyle/>
          <a:p>
            <a:endParaRPr lang="es-AR"/>
          </a:p>
        </p:txBody>
      </p:sp>
      <p:sp>
        <p:nvSpPr>
          <p:cNvPr id="1033" name="AutoShape 9" descr="data:image/jpeg;base64,/9j/4AAQSkZJRgABAQAAAQABAAD/2wCEAAkGBxITEhUSEhMVFhUWGBgVFxYYGBcaGhoXGBkWFhodGBgYHSggGholGx8XITEhJSkrLi4uHx82ODUtNygtLisBCgoKDg0OGhAQGi0lICY3Li0rLS0tLy4tNTAvLS0tMDIvLystLS0tLTItMC0tKy0rLS0tMi0uNTUvLS0tLS0tLf/AABEIAOEA4QMBIgACEQEDEQH/xAAcAAACAgMBAQAAAAAAAAAAAAAABwUGAQMEAgj/xABKEAACAQIEAwUEBQgGCQUBAAABAgMAEQQFEiEGMUEHEyJRYRQycYEjQlKRoQgVM1NiscHRFiRykuHwNGNzgpOistPxQ1RVdLMX/8QAGgEBAAIDAQAAAAAAAAAAAAAAAAEDBAUGAv/EAC8RAAICAQIDBgUEAwAAAAAAAAABAgMRBCESMUEFE1FhcYEiscHh8EKRodEUIzL/2gAMAwEAAhEDEQA/AHjRRRQBRRRQBRRRQBRWCaX3GXazgsGWiiviJhtoQ+BTvs0nLmOQud6AYJNVrP8Aj7LsHcTYhdYt9Gnjfckcl9QaV4wvEOci7ucJhm+r4ogRuPdH0kg23DWBuCKtWQdi+Xw2afXiX5nWSqXuD7qnf5k3oCGx3beZG7vA4GSVrN797gjkQkYYkedyK0QZtxXi2Uxwph1ZbglFRPO57wswb0q38c5i+UYTvcDhcMqAhTYaNDObAhEWzAnmLirXw5mYxOFhxAsO9jVyAbgEjcX9DcUApsLwLxHIG77MzH6GaRgb8/dFgPSow9hOMvc4vD+p0yU/TVC4i4zwmIwuOih7yQRRyI0qxsY1co2nx/HqOXPlvQC/bsHxfTFwH4rIP3VJL2b59BFpw+Z7L7sSySoPkSLCpf8AJ9LHCYgsSbzC1yTyjXz9b1d8XxhgY2kDzqO7IEjAOyoSQAHdQVU3IG5oBYE8W4XuxtiAN7fRyXA6SN4WN/Q3rOF7ZsXAVXMcvZblgXUPGTb7CSCxsbfXp1IwIBBBB3BHIj0rXisMkgKyIrqQQQwBFjzFj0oCocP9qWW4qyibupDp8Eo0bm+wb3Ta25vblVyjlDAFSCCLgjcEehFLbijs9yOUlS0OFltf6ORI+lheInTbryF6qg4TzrLAZssxftOH94Iragy7G/dMSpJUDdDe3KgHvRSo4V7ZYXbucxjOGlB0l7N3dxa+oHxRm99je229NOGdXUMjBlIBBBuCDuCCOlAbKKKKAKKKKAKKKKAKKKKAKKKKAKKKKAL1E8ScRYbBQmbESKgANluNTkdEXmx5VD9oPHEOWw6ms8zg91Ffdj9pvsoOp+QpdcNcGYzOpvbs2Z1ht9HGPAWH7A37uP15tQGnGcQZrn8jQ4JWw+Dvpd76drb97ID4uvgTzF6u3DfZ9l+VxHEzWlkjGtp5BcJbclF5Lbnq58966+KcNj4Dg4sqjjSBX+mFkCrGLDxaj7tiSbC9wPn08aCTG5dMmAeKUyhoy2sFdIJEgBUG7WBWw6mgLZGQRcEEHlblb0qi8QceTJBLicFBHiIYGZJXMoU+E6SVRQTYHqbX6AiofsRzkTxyJK8pxMOlCJJGI7nkumMmwKkaWNr8rnxWrgzY5Zg8bJlv6HD4gNPjHZ2sWIYxxXI8KblvXYX5ihJbMfi4s4yaV4xbvImIUgMySR72sPrahsfUHrUd2EZn3mXmE7NBI6kWIIVz3gv5m5aofsWkxcDz4OTDTiIt3iSOhRQPdO7KLlhpIHp0qa7O+DsXgcViZNSDDTNqWNmLPa7EFrAAPYgHmKgFw4tJGBxRUkN7PNa3O/dtyt1pZdmrp/R3GAEagMTqAtcXj8N/lypxlb1T/wD+a4ANMVEqpPq1wrKyxXYW1CMbXHMXvapBS+ynFNDkuNljtrQyst991j2uPjWrsyyqTE5RiYYZIb4hpUnMgcsrMLBtveJWx6UzeG+EcJgY2jw6MA4s5Lsxbnu1za9trgCoDLezGDDzO+HxOKhikBV4EcBWB6aragOmxuOhqBks/CuWvhsHBh3fvGiQIXF/FbrvvVS7Y+L5MDh0jgOmWcsA/wBhFtrYftbqB8SelX+GIKoVRYAAAeQGwpVflBZJLNhosRGCy4fvO8AFyFkC+L4Arv8AG/Q1JBu7L+z7DjDLisZEJp5112mGoIh3A0t9YixJNzfbpvO8QZXLhO7fLNEJklSKSK30RV7LrSO4VJFAvcWB6g7Ws2R4lJIInjYMrRoQwNwRpHWu1rWoCj9oGS5XP3aY8LG8l1ixOyEMAWsXG3LUbN4efWl/iMvzbh9jJh39pwRNyDcooJA8S3ujWsNa7efSujEuc9znu9zg8Le/7Sq1mvff6Rxb+yKZ/EvESYaG6QTYkm6rFDGz30nSwZlBVbb3v+NQSauCeOsJmSXibRIPehcgOPUD6y8txVnvST4j4AdkjzXKo5sNiP0rYYjSyk+93YI2PO6G4IPIcqsnZl2kjGk4XFgRYxbi1iok087A+646r8x1tJAyaKBRQBRRRQBRRRQBRRRQAaqPaFxvDlsOprPM4PdRX3J+03kg6n5CpjijPosFhpMRMQAgNh1d7eFB6k7UoeBMgmzrGNm2Ot3KvaOLmGKe6o/1aE7/AGjegJDs/wCCJsbN+dc28bPZ4oWG1uasy9EH1U+ZpsZrmUWGiaeZwkaC7MeQH8TewtXSWA+fKk/2kZxmGHxcMuLiR8v7zaFGLK2nkZSVH0n1gu63HW16AuOF4pyvNA2EEwfWCO7OpC4F76eWoWubeXMVQOGcY+RZk+BxDf1SdgyvZrDV4Ua5+SN8AeldPaPwvBJhkzjLNKFLTMY7KCg+uANhIptcbXFxz53mXh+LNMNg5cbEQVVZWjPMsyWKsR9UmxIHOwqCSuZpwdjYM0GYZZ3JSX9KjuVW7XDXCg3U2U3F7E8qua8KYZzBLiI1nnhVQszjxXG9/Lnc1M4TDJGixxqqIoCqqgAADkABW6pIPNR8meQKSpexBIOx5j5V14ycIjMeQBNJziLMXWQBHYGxZuW9zt/GsLVaiVclGHN+Jn6HR/5MmmNX+kOH+2fuP8qP6Q4f7f4H+VJT86z/AK1vw/lXPjOI3iF3nI8htc/AW/wrHWp1L2WDZT7GhBZlLC9fsPP+kOH+3+B/lR/SHD/b/A/ypBx8XuWCs8qX5F1AB/z58qkvzrP+sb8P5VMtRqY80jxX2VVbvCeff7Dq/pDh/t/gf5VvwuPimuEOq3MWPW/n86Rv51n/AFrfh/KmFwHmWrTqPvjSfV1P/mlert40p4wyrV9l9zW5pk1NwVhSbxmWC5ZmWCV4lYta5KKdN9uYA61BdpeKlwWXvHg4JW16laVTr7tWvqZtRLsx3Hlvz6UwL0EVtDTCvyBIshyjvpdJnlGvRf35SPBGLXuFW1yPJjR2NYLGOJ8fiJGEeJcyJED4Sx2aTSb6RsFAvyHwqX417PkxsmHk7xgkLDVBe0bR3UsFAHgNh0G4225it8eccu5XK8qR+9Yd2xVShQcu7QGxUge8xACjrztBIzcozqDEqzQyK+hijgEXVlJBDDp/GqN2odnXtdsZg/o8ZHZtvD3mncbjlINrN8vUVDGRrkEcQgm15hKVM8Qs0Rj38JHNdyQpG7G5tbk8MFMWjR3QozKrFCblSQCVJ9Dt8qkgX3Zd2i+1/wBTxngxkd03GnvdHvbdJBY6l9CR1AZINJrtP4bjxDNmuWSxtPhmBnWNgTePcN4b/SLYXB5gfI3Xs040TMsKGYquITwzRg8j9VgD9Vhv6G46UBcaKKKAKKKKAKwTWaXnbRxWcHgjFG1psRdFI5qg99ufltfzIoCk8S4qTP8ANVwUDN7HAx1utiPDdXkv6nwLz86eGX4JIYkiiUKiKFVRyAAsKp3ZHwl7DglaQWnn+llvzW/upvvstr+t6lOKeJpsP4MNg5cXIACyx7BAeWpvM87AHagKVxpxnh4sbJDjhi1EDRyYdYSFU2U3lLXUncsttxYHzrZlHaDg82PsGKwzxpOCsbFtSs6i9g4A0uNiCOvyv0cOcc4HM51gxeEWLEI14RKA92AvYEgFWHPSRvU9l+Q4mWWM41MMiYWUywLh4yokYoVDtqYlbaj4R1ANzYVBIrpMC+SYwRYyI4nASMChOoqLNqDBL6RIpsWW3i5j0fOXYlZI1kQMFYAqGVkNul0YAr8CBWrMsphn7vvkD91IJUB5BwrKCRyNtRIv1seldtSQZorF6js3zRYV82Pur/E+leLLI1x4pM9Ri5PCInjHMQq93095z6DlShxk/eOzn6x/AbD8LVMcTZuZGZAb3N3Pm1+Q9AagGYAEnYDcn0Fabidk3Y+vL0Ov7O0vcV5fMyTUdw3meCSWefFteQG0SlGcFdx4bKVDdPEQK6sqyh8w1NqMeGRtOoe9I3XSDyAHU7b9TytWPybDw4SdYoUW0Um9rsbK1iWNyT6/CrJTrr+CWcvwMDWah6h/6/8AmPV9fYi8fxdl2KQxzMbkMq642YrtYMpsQvp5darnDk5aEAkkqSDf7wB8qmOzTCxyYadZY0dTKps6gg2UEc969cS8PLhEOKwuyLbvoSSQQTbXGTuLEi46Dfle0p1Rk6It58+RRpLpVzV0ls9nj86Gmp/hTHlH0Xsb6k+I5j5i1VzDzq6hl5Gt0chUhlNiDcGqrIZWDorIRurx0Z9AYDFCRFcciPx6/jXVVD4Mz5bAFhpa17n3H/gDV7BrZ6a7vYb81zOK1NDpscWZqBznJiGkxWEjiGMMfdh3BsQDcA269AflyqeorJMcUfZ5wgySTZrmu0wZyBIRZNOzSN0B+z5AbdKJO0SfG5hDBlcRliXV3pe6B0awYm/6MLa4J3J2tVl7SuDHx8aCGV0YOmtdR0PHexLLexZQSw/8VVs34liykpleVYdZcR4VdmGol2G2rTYtIdmtsFHS3KCS8cG8FYbLllEGs96121Neyj3VHSw8+Z60sOMMvkyLM48wwwb2WZvpEAW251PEPiBqU2FjtV6yTP8AG4aTD4fNZMMXxJKxd2bSB7E2ce6V5KCv1io3vtY+K8hjx2Flw0vJx4W6q4N1YfA2/GpIJHLcck8STRsGSRQ6keRF66aTXYpnssE0+UYo2eNmMQPQr76C5921nAtyLU5aAKKKKAwTSKwls54hZydWGwh28iImsvI8mku1+oABpodpGd+x5dPMDZ9OhNj77+Ectx8apXZHkssOUSTRAe0YssULMVsLmNSSV2t4n2vfbzoBp4PFLIgdDdSWAO1jZitxbptSw4+bMcvxxzDBq0sEqKJo/E66kut2UbqCCLMvKxveqri+Hs7yZTLDNrhFi/dksupiRdonHnbcDmamsm7aWRu6x+FKsDZmjBUre3vQybjbfnv5VGScG+DM8DnMkEuHgljxsc0bs6qLKiEFi8ttDLa+kHxXI2504KiuHMYJoRMkYjSTxRi2klPqsy2FiedvK1ShqSDNYJquZjxQiagq3tsSxsB0+NVDNuMdQsXL330psvzNYNmvrTxHd+Rm0aC63ki75rn6R+FLO3x8I+JFLPiDiJpCwRrk3DP6eS+lRWPzWSXb3V+yP4nrXAKwZyna82ft0Oh0fZsKN5cwqPzx27vQgu8jKiqOZLG1h6nYfOpAVGZkT7ThB/rozb11qKvqXxGTr58NEsehO5Zn7YJFw+LwskYTSokjGpDdipY+W/kST5crwWY53iMZLFGzNHhpZAiqllJXVa7He7WPw3NM3OI2GHn1K2nuZvqnn3b25+tqVOWH/QN//WX/AKhXmhxlmzgxL7c9znZVvDi5bJZ/lIkc+ymTL2jbCTyDvW06TbmoB3IsCD5W+Zrvg4qxeLi7nDQ6Z7WkkuNCDcbA/aA68jcWPOuntE97B/7U/uWoG2JhmZ8KQveizk8gQb3sevr6moqfeVRlJJy6N+pZ/jy+J15xlJpeaMQYF8JiGwrm4YB0a1gdt7fj91SVcOEwDB+9ldpJd/ESeotbf5/fXfXqx5fzN5oITrq4Z+3odeW49omuN1OzDzH86avDXEauqq52sArfdYN5Gk9XZlmPaFrjdT7y+fr8aqTlCXHDn8zzrdDHUR8x/is1Q+G+KvCASWTlbbUvx8xV0w2KRxdGBHp/GtlRqYWrHJ+Byd+nnS8SR0UuTw9Jhc5lzAxPPDiEKhoxd4X0op1IN2UhB4hyv86YorizyOVsPMsB0ymNxG17WcqdJv03tWSUEDxLk+XpMma4uythwLOSdN72W6/WYE7ep+FTuUZtBiYxLh5UkQ7alIIv5HyPpSSXMGgwsqZpjTPIx0y5bMrM1w2pSsqm6EgBg4GnkPUWvsx4glxuMmliwwgwaxJGAL+J0ayEtsC+i4Nr2souaEtEH20YFsFjcLm0Gx1hHt1dPEt999Saha31aceWY9J4kmjIKSKHUjyIvURx7kgxmBnw9hqZCUvfaRfEh2394Cqb2A54ZcE+Ge+vDPYA32jkuy3J6hg626AChA06K83ooBOflA4xpDgsDHbXLJr97kdokBHkSxN/2akOOsxxuAGDiy+F3iwsYWTwNIu6aEVrbkWDEkbiwuReojO4WxfFUUbIjJh1QkH7CKZLnzYO4t8qdQQb7c+fr0oBKxdrUGL7iPFxtAiyrLKyFnVhH4o1GmzfpArEEWsvWrznKZXmkGgPBK0gKxONDSKx21KCQ3htc+YB6V38Q8DZfjLmbDrrP/qJdHvbSCWW2qw5Brj0qvcGdmseAx74hHMid3pj1W1KzN4gdvF4QtmFjzvUEjAw0CooRQAqgKoHIAbAD5Vsas1hqkgTPGvvAftyfvqtVcOPMOAzW30yHfyDAk/jaqdWgq2TXmzuNE06Y4M0ViirTLIfNkUTRvN3hgI0toNip8xsfu9K2Fcn/XYu45Gxv57HTUjiIFdSji4P+fvqNwGcYvDFcJGkL7nu9ai5DG4Gq4HO/Prt5VkRblH4W8rzx9Gc52jp3Cx2fpfvubGlyk88RjT6EufwtXJGMIMXhfZGkZe8XX3gsb61tbYbWvVg9tzj/wBlF/cX/u1E42bFNjcH7XCsTB10BQBca1uTZj1tUQb33zz/AFJ/Q1zSWNv4+5O9poUjDB2Kr3jamAuQLLcgdTVdWHKv/dYn+6R/CrL2jBicIEQO3etpQgEMbLYEHmDUScNmH/xeF/4Uf/cqnTvFMd8c+qXXzPdme8l7dGcpwuVAC+MnNxfYHb0O3OuDNEwAjJw8+IeS4sGUgcxfe3O1SmL9tiQySZdhFRdyxij5f39z6CuPLYTNJ7Q8aRgW0LGoRduukf5PyrJi8LibePVf0TVVK6ahFb+jJXBqwjQNuwUXPrW2iisZvc66MeGKR7hmZDqViD5irTw9xBIX0jwta+pTYHT5iqnU1wtFd2a3IAA/E7/hVNqSjnqY+qhCVbckObKJHaJGf3iLn+H4WrsrRg49KKo6AD7hW+t5WmoLJxEsZeBcZxwdl35zOIxbrI2Jt3eHcknvFAF1RR40sN9Ww359OjF9oUEOKbAYfCTTNCPEIRGFUKuogAke6LenSpfjFMXGY8Vg8OuIkjEid2WCMRJo8SsRY6SvI22Pyqndm/A2MjXF4jE3gxOIDIreBmQOxaR9IOi7NyBuBYeor2QNPCTrIiyKbqwDKfRhcUluEU9g4lxGGNgmID6Lt0ciZPixIIt6mnFk2B7iCODUX7tFTUQoJ0i1yFAA+VJ/tcVsNnOXYxFQaioufrMjhTqtvsrrY0IHVb1oo0jzrFAJjs7w4k4jzGbVfuzLbrcO4Tn5AU66QP5OpJxmKJ/UL+Mgp/UAVi1ZooArBrNYNALrtEwp+kIA3VX/ALpF/wBxpc04ONcLfS3O4KHy8xSgZbEg9CR921aSS4bZx88/udd2RZxUYPNFFFSbQzXHmmBEqW+sN1Pr/Kuyi9Sm08o8WVxsi4S5M08LYCXFLIGx2ISSNtLIGvYW2O587i/KtecZU+HxuCDTyzanU3k+rZ1Fh8a4swwzLJ3qTmEvZTYsCx+II9K0xxSrjMKJZml+kQgsWNvGv2iauUW5cSlth7Y8vE5i7TSqymuTW+fPbbJbeP4S74JAxUtMVDDmpOkXHqK2nhGb/wCQxX3/AONae0KEucKoYqe8chhzFlB29aq+Zd9FHqGLxBNwFGttyT6HnasaiMpVQUZY59M9T1KlvjsccpeeOh1x5TJicW+F9plmhi3dmY21WtYcxfVsD8fKteQOe60HnGzIfka6+Gs4XALLHiopI5W1SByL69rgff6kXJ5G9cfD8Z7ouecjM5+Z6eYrIlxYafLbHn4st7MX+5NeDz9CTrFFFUnRmaufAWEuUvfxvf5Ly/EGqZTU4BwOmx+wgHpqbc15ceKcYeLNf2nZwUMuyivVYFZreHGhRRRQBSc/KQwQOGws9zqSV4wOlpE1k/EGMffTjpU/lFj+oYf/AOyv/wCUtAdH5zj/AFo/vD+dZr5471vtH7zWKAa/5Ob/ANbxQ84VP/PT+pJ9lSxYfPsxw6eEfSJGu/JJASL+gp2UAUUUUAUGiigIviLC64H818Q+XP8AC4pLZ7BpmbyazDbz8vnT7cXBFJ/jbAlDy3Riv+6dxv5cvvrV62HDZGfjsbzsW7hm4MqtYrNYqk6YKKKKAjM/Q6FkG/dsHI8+VeJJQ+LwbDkXU/8AOv41LMoIIO4OxFVOVzDiECsG7twyAnYeK9iSdt+dZNXxLHhk0vama05dJYz6r7F77RcQIzhXPIPJe3P3QNqi+DMGuLnaeYqVhtoiv1PJivUDz8/hUrl/CkkzifMJTK2xWIHwLuCOWx8rDb1O1RPGM8a4tfY2ZcTbQ/d2CBbWsel7Wv5dd7Vi1OPD3MHvh79Fua+UrMeTfLqzo47xoxEyYSMA92dcj7G1x7oIvbbn628q8xoAAALAbCuTLMAIlIvdmOpm53Pzrsr1hRioR5L8ybzRaZ1pzn/0+f8ARiiis1BnnTlmH1yovS9z8Buac/CeG0w6vtm/yGw/jSs4UwxZ2a3ko+JIp0YOEIioOSgCrNJHiucvD6nOdtXZagjcKzRRW2OfCiiigClX+URIRgIB54lQf+HKaalKL8o/EKMHho7+Npy4H7KRuGPyLL99AIS9FO/+hWC/V0UBrJOF4s2jsMQLDpfvI/E48/GrD43p2ikn28YcwYrA5iqk6SFc6rXMbCVFHlcGXenNhMQJEV1IKuoYEG4IIuLHqKA3UUUUAUUUUBg1T+OMuDDVtZxoPx3IP+fKria4M2wnexMnW11+I5fjWNq6u8qaXPoX6e3u7FIQkkZUlTzBsa8VNcTYIpJrtbVsfRh/MVC1rIS4o5O4qsU4qSCs0UV6PZwZriWULHH+lkYIg+Jtf7+tWabhnBwYN0mItbU8x9/XbYg/uXe/rUNw1B32YkkeHDpfnydtlNuvM1x8SZp7Vj48OSe4SVY9NyNR1AMT69B/jUyjKU1CLwl8TOb1lylZKT3/AEr6nKnE2KWBcOjaY9WhMQQQxQHYXO3K3IXruwGASIWG5PvMdySeZua7+0tESPCqFGhXYaRsNIVdhaoTK3MbiBmDKyiSJ/tIRf7xvt0sati1OrjgsZ3J0E4138Fm76PwJasVmsVSdGFZrFduU4UySheg8R+A/mdqiTwskSkoptl74Cy2xS4OwMjejHlt91MRahuGcHoiDHm/i+XT8KmRWfoq+CvL5vc4nW3d7c2ZooorMMQKKKKAKSXbgTPmOXYQRl+bWG5YSyRqRb0EZPzp20kMvHt3FLyAXTC33Dgj6JQit8C7chQDj/NkP6tfurFdVFAUztfyP2rLZQovJFaZNrm6e8BuLXW4v5Vo7Fc7GJyyJSbvh/oG5cl9zYdNFhv5Gr1NGGBUgEEEEHkQdiKR3AcpyrPcRl7sRDOSI73AJPjiPQX03Qm1rgigHpRWBWaAKKKKAKwazRQFB44yjUT5Sbj0YW/f/OlkykGx5jY0/s0wYljZOp5ehHKk5xPgCj95a1zZh5N/jWmvh3VuOkt/c6bsfVcUe7kQdFFFQbwicFh8Q+Nkjw83cs6hrkkalUDbYEnrt8a4cmP0uFB5jEb+d9S86lczWRWjxEX6SFtQ57jqNuh5H0Jrmm7psbhZ4T4Z5FdlvcpIHGsH0ubispSyvb+V4+3I5bV1Om6S8X/DefnzLH2kxhvZVPIysD8woqljGERRJpJaCZgHsdJVjcqWvsdVyB5Vdu0SFnbCIlg7Ssqk8rkKBeoHMoEQR5fEwcq/fYiQfrBtb1sDbqeVU6SSVMV6/Xcrmm7fh55X0JG1YrNYqs63BmrzwTktyuobt4n9FHIfP+NVrIMB3j6iLqtvmTyHr/4px5Dl3dR7jxtu38BUV199Zw9Fu/6NP2rq+7hwLmyTQWFeqBRW7OVCiiigCiiigIrijNlwmFmxLcokZhy3a2wF9rk22pa/k+5O3dYjHye/O+hSVAuqks5Ujozkgiw9wV57es6Z/Z8sgJaSZg7qL8r2jUgc7t4rfsg0zeGMmTB4WHDJyjQLfbc9SbAXJNzyoCS0+tFeqKAKVHbrw0zxR5jCCJcMRqK7Hu9WoNcC90bcb9TTXrXiIVdSjAFWBBBFwQdiCOooCu9n3FC5hg45wQJANEqj6si7HbyPvD0NWakLleIbh7N3gkJ9ixG4Y3sqEnS222pD4WsOVj6U+I3BFwbg8jQHqiiigCiiigMWqo8Y5KGUyWup98eR6MKt9eHQEWO4NUaihXQ4X7epbTdKqalE+fcbhTG5RunI+Y860UxuLuGv7tzof7J8j6UvZ4SjFWFiOdamLafDLmjs9Jqo3wyuZrFQr4ZUx2GKi2uRC3x1jepqovFf6ZhP7a/9a1fW3l+jKO04p05fRr5k92lx6vZVuReVhcdLhajcJgkiFkHxJ3J67nrUr2i+9g/9sf3LXFVNLfcRXr8yrs+uLnObW+wV0YHBtK2lfmegFeMLhmkYKouT9wHmfSmLwnw2LcvCPeYj3z5D0qJNt8EebMvV6uNEG3zJLg/JAqq5HhXZARzP2j/nzq32rCIALDlXqttp6VVDh/c4266Vs3JhRRRV5UFFFFAFcebZjHh4ZJ5mCxxqXYnyHl5k8rV1k0le1zP5MdiosmwZuS696Rqtr5hTYe4os5PoPKgNXZZgpMzzOfN518EbWiB3Gs7KBe9tCW5dW2p4VFcL5JHg8NFhoh4Y1tfa7NzZjYbkm5qVoAooooAooooCrdonCKZjhGiO0iXeFvKQDYH9k8j9/SqP2ScZPE5ynH6knjbREX9B+jJ8wN1PUH4U4CKW/at2enGgYvCnTjIgLWNu8CnUBf6rg+63yPmAGTRS17L+0X2v+p4wGPGR7eIae807Hb6sg6r8x1syqAKKKKAKKKKA1TwK4KsLg7EUveLuGLbjlvpbyP2W9KY9ap4A4KsLg8waxtTplattmuTMjTamdEsxPn3E4do2KOLEfd8R6VC5pqSaCcKWWJgzAc/CQ37gd6cfFPDChSbXTz+sm/7qXePwLxNZht0boa1sJuE+Ga3/ADkdRG2vXU8OcMjeJM/ixkmHWAOe7cu2pdO23rXdhcM0jBFFyfuA8z6V6wGDaVtK/M9AKYfCnC4t1CdW+sxHT4VGeVVS3/OZ4446KEnKWWzXwrw1e32b+N+rHyHpTBhhCgKosBsBWIYQoCqAANgBW2tnptMql4t82c1qNTK+XEwooorJMcKKKKAKKKqPaDxzBlkOpvHM9xFFfcn7TeSDqflQEd2rcdrgITDCb4uYWjA30A7az6+Q6muXse4IbCRHF4kN7XPcsGNyiE6rH9ptma/p5VDdnfBM+LxH53zS7OxEkMTXH9lmH1VG2lPmfVwigM0UUUAUUUUAUUUUAUGiigFr2odnXtX9cwf0eMj8XhOjvdPLxfVkH1W+R6ER/Z/2osX9izX6GddllddAY7eGQfUf15H7rtkiqfx72fYXMlLMNGIVSqTL06gOvJ19DuLmxFAW9Wr1SIy3irM8ikGGzCNp8LcBJNz4bconOx6eBtxY2pv8N8TYXHR97hpVcdV5Mp8mU7j7qAmKxei9UrJ8yzVs0nimgVcEobu302vy0FXv4id7jpQFmznMjBGZO5klUXLd33d1VQWLHvHW425C59KheDONYsyMpw8biKLSC72BLML2CC+1ut64e1/O/ZstlAazzWhTex8XvEedlDbV67Ism9myyG/vTXnb/f8Ac6fYCbed6AtOZ5hBCuqeRI0JC3cgAk7Ab8yeVqrOb5HFiEMmHKyI25CkEfFSOR51Re0LGvhc+w2KxKlsMqpo8JKgeNXIBuC6khjbfZasHCU7YjOcTisKrewtEFeQfo5p102ZfMgEqbcrb1TdRC1YkW1WzqlxRZMZBwuIxeQaEG9idyf2j0HpVmy7NMNKSsMsbldiEZSR5XA5bUu+3XEyxw4RtJbDia8yEHQ2mxVZCPqnewJ51y+2wZlmGW4rLxpkiucT9Qxwjkj22JNmAAvcelRTRCpYj+5N107pcUmNDNs0iw8TzTNpRASTYk/AAbk+gqvdn/G6ZmJ2VO77qQKqk3YxsoKs1thdg4sPKrS8amxIBtuLgGxsRt8iRSc4DU4DP8XgjqCTBil9Ivb6VCQPRnAAq8pHRRVK7R80zSAQHLYBLqciTwayOWkWv4VPiu3Swq5RE6Rq2NhceRtvQHusE1yZrmcOHjaaeRY41FyzGw/xPoOdKDiXtPxWOkODyaGRi2xmt47XAuoOyJ+03n0oC2dovaVDgFMUGmbFk6RGNwl+sluvkvM1XOAeBMRi5/zpm4LOx1RwuPI7M6/VUfVT5n1mez/ssiwjDE4sifF3LaiWKIT1Gr3m66j8qZAFAYVa9UUUAUUUUAUUUUAUUUUAUUUUAUUUUBzZhl8U6GOaNZEbYqwBB++lJxF2RzQSnFZPiGicbiEtb1sknly8LC3r0pyUUAk8u7WcZgm7jNsI9xt3ijSx5/Vbwvfw8iPOmZw/xpgcYB7PiI2a19BOlxvbdGsedqlsxy+KdDHNGkiHYqwBB++ltxB2JYKU68NI+Ge4IA8aA3uSFYgg22FmAFhtQGjtUyDMcbNhwYAcLG93EUhdyGdVZihVTqCXsFDczvTVw9tA08rAD4dKSqcMcS4D/RsSMQgDHRrLD+5KASx9Ca9L2nZzhmVMZlpey3NlkRmG41XUMo3vtb7qA78rwH53x+ZRY5i0eHZoYIwSpiJYjvFTzsF8Rv16GvPYa0kU+PwZfXHC4t5a9UiEjyuFBtUK/atl07PJicDPDMw7svh5RrZLW0s4MbW57WqUyXteyjCx91h8FiIkvchVi3OwufpLk+tCclo7YOIZcLhY0iQH2iUQtIwBCKd9gRbWehPKxPSqL2i8GLlr4bHZexW8kcaxhjfvCPCUbnpcCxHr61MZ32wZTiI2hnwmImja11ZI7eh3k2IPUVC4btPymBUMOExcjwC0Czyhlj20+Bmdym21wpoMj0wrMUUuNLFQWHOzEbi/oaVfHfDeMlzeDF4HDhjCsTO7+BGdXbbUfeISwNr2252qMPbBmM5QYTLPeNhqMsgYnlpYIgA+dY9h4px1g7jCodQO4i2P2lQFiOgoQNLG8Sw4WLXjpIIG38IlL+ZAUlVZiV3tppdZ720943cZZhnmkY6Vdwbc7ArGPEb7e9b1Fesj7EItQkx+JedzpJVLqDtYhpGJdhysfDypl5Fw9hcGmjDQpGvXSNybAXZuZNgOdAKPL+zjM8zkXEZviGjTmIh79jc2C+7HzI5E9KbeQcOYXBx93holjXrYbsbAXZjuTsKlaKAKKKKAKKKKAKKKKAKKKKAKKKKAKKKKAKKKKAKKKKAK8tzFFFAYFC9aKKAWecfo5fg1fPU/M/2j/GiigNSU7uAP9CjoooBvZP8AoI/7NddFFAC16oooAooooAooooAooooAooooAooooD//2Q=="/>
          <p:cNvSpPr>
            <a:spLocks noChangeAspect="1" noChangeArrowheads="1"/>
          </p:cNvSpPr>
          <p:nvPr/>
        </p:nvSpPr>
        <p:spPr bwMode="auto">
          <a:xfrm>
            <a:off x="155575" y="-136525"/>
            <a:ext cx="268288" cy="268288"/>
          </a:xfrm>
          <a:prstGeom prst="rect">
            <a:avLst/>
          </a:prstGeom>
          <a:noFill/>
        </p:spPr>
        <p:txBody>
          <a:bodyPr vert="horz" wrap="square" lIns="91440" tIns="45720" rIns="91440" bIns="45720" numCol="1" anchor="t" anchorCtr="0" compatLnSpc="1">
            <a:prstTxWarp prst="textNoShape">
              <a:avLst/>
            </a:prstTxWarp>
          </a:bodyPr>
          <a:lstStyle/>
          <a:p>
            <a:endParaRPr lang="es-AR"/>
          </a:p>
        </p:txBody>
      </p:sp>
      <p:pic>
        <p:nvPicPr>
          <p:cNvPr id="1034" name="Picture 10"/>
          <p:cNvPicPr>
            <a:picLocks noChangeAspect="1" noChangeArrowheads="1"/>
          </p:cNvPicPr>
          <p:nvPr/>
        </p:nvPicPr>
        <p:blipFill>
          <a:blip r:embed="rId5" cstate="print"/>
          <a:srcRect/>
          <a:stretch>
            <a:fillRect/>
          </a:stretch>
        </p:blipFill>
        <p:spPr bwMode="auto">
          <a:xfrm>
            <a:off x="39415450" y="168441"/>
            <a:ext cx="3176337" cy="3176337"/>
          </a:xfrm>
          <a:prstGeom prst="rect">
            <a:avLst/>
          </a:prstGeom>
          <a:noFill/>
          <a:ln w="9525">
            <a:noFill/>
            <a:miter lim="800000"/>
            <a:headEnd/>
            <a:tailEnd/>
          </a:ln>
        </p:spPr>
      </p:pic>
      <p:pic>
        <p:nvPicPr>
          <p:cNvPr id="1036" name="Picture 12" descr="Masarykova Univerzita - EUPRIO"/>
          <p:cNvPicPr>
            <a:picLocks noChangeAspect="1" noChangeArrowheads="1"/>
          </p:cNvPicPr>
          <p:nvPr/>
        </p:nvPicPr>
        <p:blipFill>
          <a:blip r:embed="rId6" cstate="print"/>
          <a:srcRect/>
          <a:stretch>
            <a:fillRect/>
          </a:stretch>
        </p:blipFill>
        <p:spPr bwMode="auto">
          <a:xfrm>
            <a:off x="36099092" y="164223"/>
            <a:ext cx="3188577" cy="3188577"/>
          </a:xfrm>
          <a:prstGeom prst="rect">
            <a:avLst/>
          </a:prstGeom>
          <a:noFill/>
        </p:spPr>
      </p:pic>
      <p:pic>
        <p:nvPicPr>
          <p:cNvPr id="1037" name="Picture 13"/>
          <p:cNvPicPr>
            <a:picLocks noChangeAspect="1" noChangeArrowheads="1"/>
          </p:cNvPicPr>
          <p:nvPr/>
        </p:nvPicPr>
        <p:blipFill>
          <a:blip r:embed="rId7" cstate="print"/>
          <a:srcRect/>
          <a:stretch>
            <a:fillRect/>
          </a:stretch>
        </p:blipFill>
        <p:spPr bwMode="auto">
          <a:xfrm>
            <a:off x="304417" y="4909972"/>
            <a:ext cx="14702640" cy="8206937"/>
          </a:xfrm>
          <a:prstGeom prst="rect">
            <a:avLst/>
          </a:prstGeom>
          <a:noFill/>
          <a:ln w="9525">
            <a:noFill/>
            <a:miter lim="800000"/>
            <a:headEnd/>
            <a:tailEnd/>
          </a:ln>
        </p:spPr>
      </p:pic>
      <p:sp>
        <p:nvSpPr>
          <p:cNvPr id="74" name="CuadroTexto 7"/>
          <p:cNvSpPr txBox="1"/>
          <p:nvPr/>
        </p:nvSpPr>
        <p:spPr>
          <a:xfrm>
            <a:off x="31783281" y="12979358"/>
            <a:ext cx="10846676" cy="642049"/>
          </a:xfrm>
          <a:prstGeom prst="rect">
            <a:avLst/>
          </a:prstGeom>
          <a:noFill/>
        </p:spPr>
        <p:txBody>
          <a:bodyPr wrap="square" rtlCol="0">
            <a:spAutoFit/>
          </a:bodyPr>
          <a:lstStyle/>
          <a:p>
            <a:r>
              <a:rPr lang="es-ES" sz="3600" b="1" dirty="0" err="1" smtClean="0"/>
              <a:t>Reported</a:t>
            </a:r>
            <a:r>
              <a:rPr lang="es-ES" sz="3600" b="1" dirty="0" smtClean="0"/>
              <a:t> macrolide </a:t>
            </a:r>
            <a:r>
              <a:rPr lang="es-ES" sz="3600" b="1" dirty="0" err="1" smtClean="0"/>
              <a:t>resistance</a:t>
            </a:r>
            <a:r>
              <a:rPr lang="es-ES" sz="3600" b="1" dirty="0" smtClean="0"/>
              <a:t> in </a:t>
            </a:r>
            <a:r>
              <a:rPr lang="es-ES" sz="3600" b="1" i="1" dirty="0" smtClean="0"/>
              <a:t>T. </a:t>
            </a:r>
            <a:r>
              <a:rPr lang="es-ES" sz="3600" b="1" i="1" dirty="0" err="1" smtClean="0"/>
              <a:t>pallidum</a:t>
            </a:r>
            <a:r>
              <a:rPr lang="es-ES" sz="3600" b="1" i="1" dirty="0" smtClean="0"/>
              <a:t> </a:t>
            </a:r>
            <a:r>
              <a:rPr lang="es-ES" sz="3600" b="1" dirty="0" err="1" smtClean="0"/>
              <a:t>worldwide</a:t>
            </a:r>
            <a:endParaRPr lang="es-ES" sz="3600" b="1" dirty="0"/>
          </a:p>
        </p:txBody>
      </p:sp>
      <p:sp>
        <p:nvSpPr>
          <p:cNvPr id="36" name="35 Rectángulo"/>
          <p:cNvSpPr/>
          <p:nvPr/>
        </p:nvSpPr>
        <p:spPr>
          <a:xfrm>
            <a:off x="-94593" y="18157198"/>
            <a:ext cx="7094483" cy="1938992"/>
          </a:xfrm>
          <a:prstGeom prst="rect">
            <a:avLst/>
          </a:prstGeom>
        </p:spPr>
        <p:txBody>
          <a:bodyPr wrap="square">
            <a:spAutoFit/>
          </a:bodyPr>
          <a:lstStyle/>
          <a:p>
            <a:pPr algn="ctr"/>
            <a:r>
              <a:rPr lang="en-US" sz="4000" dirty="0" smtClean="0"/>
              <a:t>Among 32 swab samples 40.6% were classified as Nichols-like and 59.4% as SS14-like.</a:t>
            </a:r>
            <a:endParaRPr lang="es-AR" sz="4000" dirty="0"/>
          </a:p>
        </p:txBody>
      </p:sp>
      <p:sp>
        <p:nvSpPr>
          <p:cNvPr id="37" name="36 Rectángulo"/>
          <p:cNvSpPr/>
          <p:nvPr/>
        </p:nvSpPr>
        <p:spPr>
          <a:xfrm>
            <a:off x="7218061" y="18094138"/>
            <a:ext cx="8768174" cy="4939814"/>
          </a:xfrm>
          <a:prstGeom prst="rect">
            <a:avLst/>
          </a:prstGeom>
        </p:spPr>
        <p:txBody>
          <a:bodyPr wrap="square">
            <a:spAutoFit/>
          </a:bodyPr>
          <a:lstStyle/>
          <a:p>
            <a:pPr algn="just"/>
            <a:r>
              <a:rPr lang="en-US" sz="4500" b="1" dirty="0" smtClean="0"/>
              <a:t>Macrolide resistance prevalence was found to be 51.7%</a:t>
            </a:r>
            <a:r>
              <a:rPr lang="en-US" sz="4500" dirty="0" smtClean="0"/>
              <a:t>, being  significantly more frequent among SS14-like samples as compared with Nichols-like samples (70.6% (12/17) vs. 23.1% (3/12), respectively; p=0.0253).</a:t>
            </a:r>
            <a:endParaRPr lang="es-AR" sz="4500" dirty="0"/>
          </a:p>
        </p:txBody>
      </p:sp>
      <p:sp>
        <p:nvSpPr>
          <p:cNvPr id="39" name="38 Rectángulo"/>
          <p:cNvSpPr/>
          <p:nvPr/>
        </p:nvSpPr>
        <p:spPr>
          <a:xfrm>
            <a:off x="-29873" y="24587869"/>
            <a:ext cx="6968359" cy="2554545"/>
          </a:xfrm>
          <a:prstGeom prst="rect">
            <a:avLst/>
          </a:prstGeom>
        </p:spPr>
        <p:txBody>
          <a:bodyPr wrap="square">
            <a:spAutoFit/>
          </a:bodyPr>
          <a:lstStyle/>
          <a:p>
            <a:pPr algn="ctr" defTabSz="538553" eaLnBrk="0" fontAlgn="base" hangingPunct="0">
              <a:spcBef>
                <a:spcPct val="0"/>
              </a:spcBef>
              <a:spcAft>
                <a:spcPct val="0"/>
              </a:spcAft>
            </a:pPr>
            <a:r>
              <a:rPr lang="en-US" sz="4000" b="1" dirty="0" smtClean="0"/>
              <a:t>The frequency of Nichols-like strains increased compared to the previous study </a:t>
            </a:r>
          </a:p>
          <a:p>
            <a:pPr algn="ctr" defTabSz="538553" eaLnBrk="0" fontAlgn="base" hangingPunct="0">
              <a:spcBef>
                <a:spcPct val="0"/>
              </a:spcBef>
              <a:spcAft>
                <a:spcPct val="0"/>
              </a:spcAft>
            </a:pPr>
            <a:r>
              <a:rPr lang="en-US" sz="4000" b="1" dirty="0" smtClean="0"/>
              <a:t>(26.8% vs. 40.6%, p=0.31).</a:t>
            </a:r>
            <a:endParaRPr lang="en-US" altLang="en-US" sz="4000" b="1" dirty="0"/>
          </a:p>
        </p:txBody>
      </p:sp>
      <p:sp>
        <p:nvSpPr>
          <p:cNvPr id="40" name="39 Rectángulo"/>
          <p:cNvSpPr/>
          <p:nvPr/>
        </p:nvSpPr>
        <p:spPr>
          <a:xfrm>
            <a:off x="7195904" y="23265226"/>
            <a:ext cx="8727267" cy="4247317"/>
          </a:xfrm>
          <a:prstGeom prst="rect">
            <a:avLst/>
          </a:prstGeom>
        </p:spPr>
        <p:txBody>
          <a:bodyPr wrap="square">
            <a:spAutoFit/>
          </a:bodyPr>
          <a:lstStyle/>
          <a:p>
            <a:pPr algn="just"/>
            <a:r>
              <a:rPr lang="en-US" sz="4500" dirty="0" smtClean="0"/>
              <a:t>Compared to a previously published study (samples collected in the same setting between 2006-2013, n=41), </a:t>
            </a:r>
            <a:r>
              <a:rPr lang="en-US" sz="4500" b="1" dirty="0" smtClean="0"/>
              <a:t>macrolide resistance significantly increased (51.7% vs. 14.3%, p=0.0012) between the studies</a:t>
            </a:r>
            <a:r>
              <a:rPr lang="en-US" sz="4500" dirty="0" smtClean="0"/>
              <a:t>. </a:t>
            </a:r>
            <a:endParaRPr lang="es-AR" sz="4500" dirty="0"/>
          </a:p>
        </p:txBody>
      </p:sp>
      <p:sp>
        <p:nvSpPr>
          <p:cNvPr id="50" name="49 Rectángulo"/>
          <p:cNvSpPr/>
          <p:nvPr/>
        </p:nvSpPr>
        <p:spPr>
          <a:xfrm>
            <a:off x="19486179" y="17878092"/>
            <a:ext cx="3783724" cy="977463"/>
          </a:xfrm>
          <a:prstGeom prst="rect">
            <a:avLst/>
          </a:prstGeom>
          <a:noFill/>
          <a:ln w="1492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pic>
        <p:nvPicPr>
          <p:cNvPr id="15" name="Picture 11"/>
          <p:cNvPicPr>
            <a:picLocks noChangeAspect="1" noChangeArrowheads="1"/>
          </p:cNvPicPr>
          <p:nvPr/>
        </p:nvPicPr>
        <p:blipFill>
          <a:blip r:embed="rId8" cstate="print"/>
          <a:srcRect/>
          <a:stretch>
            <a:fillRect/>
          </a:stretch>
        </p:blipFill>
        <p:spPr bwMode="auto">
          <a:xfrm>
            <a:off x="27418643" y="19180559"/>
            <a:ext cx="14959067" cy="7433268"/>
          </a:xfrm>
          <a:prstGeom prst="rect">
            <a:avLst/>
          </a:prstGeom>
          <a:noFill/>
          <a:ln w="9525">
            <a:solidFill>
              <a:schemeClr val="tx1"/>
            </a:solidFill>
            <a:miter lim="800000"/>
            <a:headEnd/>
            <a:tailEnd/>
          </a:ln>
        </p:spPr>
      </p:pic>
      <p:sp>
        <p:nvSpPr>
          <p:cNvPr id="54" name="53 Rectángulo"/>
          <p:cNvSpPr/>
          <p:nvPr/>
        </p:nvSpPr>
        <p:spPr>
          <a:xfrm>
            <a:off x="27388542" y="26543879"/>
            <a:ext cx="14983914" cy="1261884"/>
          </a:xfrm>
          <a:prstGeom prst="rect">
            <a:avLst/>
          </a:prstGeom>
        </p:spPr>
        <p:txBody>
          <a:bodyPr wrap="square">
            <a:spAutoFit/>
          </a:bodyPr>
          <a:lstStyle/>
          <a:p>
            <a:pPr algn="just" defTabSz="538553" eaLnBrk="0" fontAlgn="base" hangingPunct="0">
              <a:spcBef>
                <a:spcPct val="0"/>
              </a:spcBef>
              <a:spcAft>
                <a:spcPct val="0"/>
              </a:spcAft>
            </a:pPr>
            <a:r>
              <a:rPr lang="en-US" sz="3800" dirty="0" smtClean="0"/>
              <a:t>S: susceptible; R8: resistant (A2058G); R9: resistant (A2059G); </a:t>
            </a:r>
          </a:p>
          <a:p>
            <a:pPr algn="just" defTabSz="538553" eaLnBrk="0" fontAlgn="base" hangingPunct="0">
              <a:spcBef>
                <a:spcPct val="0"/>
              </a:spcBef>
              <a:spcAft>
                <a:spcPct val="0"/>
              </a:spcAft>
            </a:pPr>
            <a:r>
              <a:rPr lang="en-US" sz="3800" dirty="0" smtClean="0"/>
              <a:t>9*: new TP0136 allele, related to allele 9</a:t>
            </a:r>
            <a:endParaRPr lang="en-US" altLang="en-US" sz="3800" dirty="0"/>
          </a:p>
        </p:txBody>
      </p:sp>
      <p:sp>
        <p:nvSpPr>
          <p:cNvPr id="51" name="Text Box 7"/>
          <p:cNvSpPr txBox="1">
            <a:spLocks noChangeArrowheads="1"/>
          </p:cNvSpPr>
          <p:nvPr/>
        </p:nvSpPr>
        <p:spPr bwMode="auto">
          <a:xfrm>
            <a:off x="1" y="30994349"/>
            <a:ext cx="42808524" cy="1027628"/>
          </a:xfrm>
          <a:prstGeom prst="rect">
            <a:avLst/>
          </a:prstGeom>
          <a:noFill/>
          <a:ln>
            <a:noFill/>
          </a:ln>
          <a:effectLst/>
          <a:extLst>
            <a:ext uri="{909E8E84-426E-40DD-AFC4-6F175D3DCCD1}">
              <a14:hiddenFill xmlns="" xmlns:a14="http://schemas.microsoft.com/office/drawing/2010/main">
                <a:solidFill>
                  <a:srgbClr val="F57B6B"/>
                </a:solidFill>
              </a14:hiddenFill>
            </a:ext>
            <a:ext uri="{91240B29-F687-4F45-9708-019B960494DF}">
              <a14:hiddenLine xmlns="" xmlns:a14="http://schemas.microsoft.com/office/drawing/2010/main" w="25400" algn="ctr">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000000"/>
                  </a:outerShdw>
                </a:effectLst>
              </a14:hiddenEffects>
            </a:ext>
          </a:extLst>
        </p:spPr>
        <p:txBody>
          <a:bodyPr vert="horz" wrap="square" lIns="21543" tIns="21543" rIns="21543" bIns="21543" numCol="1" anchor="t" anchorCtr="0" compatLnSpc="1">
            <a:prstTxWarp prst="textNoShape">
              <a:avLst/>
            </a:prstTxWarp>
          </a:bodyPr>
          <a:lstStyle/>
          <a:p>
            <a:pPr algn="ctr" defTabSz="538553" eaLnBrk="0" fontAlgn="base" hangingPunct="0">
              <a:spcBef>
                <a:spcPct val="0"/>
              </a:spcBef>
              <a:spcAft>
                <a:spcPct val="0"/>
              </a:spcAft>
            </a:pPr>
            <a:r>
              <a:rPr lang="es-AR" altLang="en-US" sz="3600" b="1" dirty="0" smtClean="0">
                <a:solidFill>
                  <a:schemeClr val="bg1"/>
                </a:solidFill>
                <a:latin typeface="Arial" panose="020B0604020202020204" pitchFamily="34" charset="0"/>
              </a:rPr>
              <a:t>*nicolasmorando94@gmail.com</a:t>
            </a:r>
            <a:endParaRPr lang="en-US" altLang="en-US" sz="3200" dirty="0">
              <a:solidFill>
                <a:schemeClr val="bg1"/>
              </a:solidFill>
              <a:latin typeface="Arial" panose="020B0604020202020204" pitchFamily="34" charset="0"/>
            </a:endParaRPr>
          </a:p>
        </p:txBody>
      </p:sp>
      <p:pic>
        <p:nvPicPr>
          <p:cNvPr id="18" name="Picture 7"/>
          <p:cNvPicPr>
            <a:picLocks noChangeAspect="1" noChangeArrowheads="1"/>
          </p:cNvPicPr>
          <p:nvPr/>
        </p:nvPicPr>
        <p:blipFill>
          <a:blip r:embed="rId9" cstate="print"/>
          <a:srcRect/>
          <a:stretch>
            <a:fillRect/>
          </a:stretch>
        </p:blipFill>
        <p:spPr bwMode="auto">
          <a:xfrm>
            <a:off x="16585324" y="19008122"/>
            <a:ext cx="9270123" cy="8647823"/>
          </a:xfrm>
          <a:prstGeom prst="rect">
            <a:avLst/>
          </a:prstGeom>
          <a:noFill/>
          <a:ln w="9525">
            <a:noFill/>
            <a:miter lim="800000"/>
            <a:headEnd/>
            <a:tailEnd/>
          </a:ln>
        </p:spPr>
      </p:pic>
      <p:pic>
        <p:nvPicPr>
          <p:cNvPr id="1026" name="Picture 2"/>
          <p:cNvPicPr>
            <a:picLocks noChangeAspect="1" noChangeArrowheads="1"/>
          </p:cNvPicPr>
          <p:nvPr/>
        </p:nvPicPr>
        <p:blipFill>
          <a:blip r:embed="rId10" cstate="print"/>
          <a:srcRect/>
          <a:stretch>
            <a:fillRect/>
          </a:stretch>
        </p:blipFill>
        <p:spPr bwMode="auto">
          <a:xfrm>
            <a:off x="168440" y="20437694"/>
            <a:ext cx="6577454" cy="3904264"/>
          </a:xfrm>
          <a:prstGeom prst="rect">
            <a:avLst/>
          </a:prstGeom>
          <a:noFill/>
          <a:ln w="9525">
            <a:noFill/>
            <a:miter lim="800000"/>
            <a:headEnd/>
            <a:tailEnd/>
          </a:ln>
        </p:spPr>
      </p:pic>
      <p:pic>
        <p:nvPicPr>
          <p:cNvPr id="1027" name="Picture 3"/>
          <p:cNvPicPr>
            <a:picLocks noChangeAspect="1" noChangeArrowheads="1"/>
          </p:cNvPicPr>
          <p:nvPr/>
        </p:nvPicPr>
        <p:blipFill>
          <a:blip r:embed="rId11" cstate="print"/>
          <a:srcRect/>
          <a:stretch>
            <a:fillRect/>
          </a:stretch>
        </p:blipFill>
        <p:spPr bwMode="auto">
          <a:xfrm>
            <a:off x="31182318" y="4966462"/>
            <a:ext cx="11384578" cy="8181980"/>
          </a:xfrm>
          <a:prstGeom prst="rect">
            <a:avLst/>
          </a:prstGeom>
          <a:noFill/>
          <a:ln w="9525">
            <a:noFill/>
            <a:miter lim="800000"/>
            <a:headEnd/>
            <a:tailEnd/>
          </a:ln>
        </p:spPr>
      </p:pic>
      <p:pic>
        <p:nvPicPr>
          <p:cNvPr id="4" name="Picture 2"/>
          <p:cNvPicPr>
            <a:picLocks noChangeAspect="1" noChangeArrowheads="1"/>
          </p:cNvPicPr>
          <p:nvPr/>
        </p:nvPicPr>
        <p:blipFill>
          <a:blip r:embed="rId12" cstate="print"/>
          <a:srcRect/>
          <a:stretch>
            <a:fillRect/>
          </a:stretch>
        </p:blipFill>
        <p:spPr bwMode="auto">
          <a:xfrm>
            <a:off x="94593" y="20450174"/>
            <a:ext cx="6653048" cy="4020291"/>
          </a:xfrm>
          <a:prstGeom prst="rect">
            <a:avLst/>
          </a:prstGeom>
          <a:noFill/>
          <a:ln w="9525">
            <a:noFill/>
            <a:miter lim="800000"/>
            <a:headEnd/>
            <a:tailEnd/>
          </a:ln>
        </p:spPr>
      </p:pic>
      <p:pic>
        <p:nvPicPr>
          <p:cNvPr id="44" name="syphilis.mp3">
            <a:hlinkClick r:id="" action="ppaction://media"/>
          </p:cNvPr>
          <p:cNvPicPr>
            <a:picLocks noRot="1" noChangeAspect="1"/>
          </p:cNvPicPr>
          <p:nvPr>
            <a:audioFile r:link="rId1"/>
          </p:nvPr>
        </p:nvPicPr>
        <p:blipFill>
          <a:blip r:embed="rId13" cstate="print"/>
          <a:stretch>
            <a:fillRect/>
          </a:stretch>
        </p:blipFill>
        <p:spPr>
          <a:xfrm>
            <a:off x="7504386" y="1194292"/>
            <a:ext cx="1692111" cy="1692111"/>
          </a:xfrm>
          <a:prstGeom prst="rect">
            <a:avLst/>
          </a:prstGeom>
        </p:spPr>
      </p:pic>
    </p:spTree>
    <p:extLst>
      <p:ext uri="{BB962C8B-B14F-4D97-AF65-F5344CB8AC3E}">
        <p14:creationId xmlns="" xmlns:p14="http://schemas.microsoft.com/office/powerpoint/2010/main" val="1125118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24391" fill="hold"/>
                                        <p:tgtEl>
                                          <p:spTgt spid="4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showWhenStopped="0">
                <p:cTn id="7" fill="hold" display="0">
                  <p:stCondLst>
                    <p:cond delay="indefinite"/>
                  </p:stCondLst>
                  <p:endCondLst>
                    <p:cond evt="onNext" delay="0">
                      <p:tgtEl>
                        <p:sldTgt/>
                      </p:tgtEl>
                    </p:cond>
                    <p:cond evt="onPrev" delay="0">
                      <p:tgtEl>
                        <p:sldTgt/>
                      </p:tgtEl>
                    </p:cond>
                    <p:cond evt="onStopAudio" delay="0">
                      <p:tgtEl>
                        <p:sldTgt/>
                      </p:tgtEl>
                    </p:cond>
                  </p:endCondLst>
                </p:cTn>
                <p:tgtEl>
                  <p:spTgt spid="44"/>
                </p:tgtEl>
              </p:cMediaNode>
            </p:audio>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817</TotalTime>
  <Words>487</Words>
  <Application>Microsoft Office PowerPoint</Application>
  <PresentationFormat>Personalizado</PresentationFormat>
  <Paragraphs>24</Paragraphs>
  <Slides>1</Slides>
  <Notes>0</Notes>
  <HiddenSlides>0</HiddenSlides>
  <MMClips>1</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Office Theme</vt:lpstr>
      <vt:lpstr>Diapositiva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Mona Dolan</dc:creator>
  <cp:lastModifiedBy>Mingo</cp:lastModifiedBy>
  <cp:revision>100</cp:revision>
  <dcterms:created xsi:type="dcterms:W3CDTF">2016-06-23T11:49:10Z</dcterms:created>
  <dcterms:modified xsi:type="dcterms:W3CDTF">2020-06-26T17:55:47Z</dcterms:modified>
</cp:coreProperties>
</file>